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Override1.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3" r:id="rId2"/>
    <p:sldMasterId id="2147483716" r:id="rId3"/>
    <p:sldMasterId id="2147483751" r:id="rId4"/>
    <p:sldMasterId id="2147483792" r:id="rId5"/>
    <p:sldMasterId id="2147483859" r:id="rId6"/>
  </p:sldMasterIdLst>
  <p:notesMasterIdLst>
    <p:notesMasterId r:id="rId15"/>
  </p:notesMasterIdLst>
  <p:sldIdLst>
    <p:sldId id="1896" r:id="rId7"/>
    <p:sldId id="2147376661" r:id="rId8"/>
    <p:sldId id="2142534919" r:id="rId9"/>
    <p:sldId id="2147376652" r:id="rId10"/>
    <p:sldId id="2147376653" r:id="rId11"/>
    <p:sldId id="2147376654" r:id="rId12"/>
    <p:sldId id="2147376658" r:id="rId13"/>
    <p:sldId id="2147376657"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1FE"/>
    <a:srgbClr val="F1D609"/>
    <a:srgbClr val="059AFA"/>
    <a:srgbClr val="1FBDF0"/>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5976"/>
  </p:normalViewPr>
  <p:slideViewPr>
    <p:cSldViewPr snapToGrid="0" snapToObjects="1">
      <p:cViewPr varScale="1">
        <p:scale>
          <a:sx n="46" d="100"/>
          <a:sy n="46" d="100"/>
        </p:scale>
        <p:origin x="224" y="6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8" d="100"/>
          <a:sy n="88" d="100"/>
        </p:scale>
        <p:origin x="266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3" name="Shape 1003"/>
          <p:cNvSpPr>
            <a:spLocks noGrp="1" noRot="1" noChangeAspect="1"/>
          </p:cNvSpPr>
          <p:nvPr>
            <p:ph type="sldImg"/>
          </p:nvPr>
        </p:nvSpPr>
        <p:spPr>
          <a:xfrm>
            <a:off x="1143000" y="685800"/>
            <a:ext cx="4572000" cy="3429000"/>
          </a:xfrm>
          <a:prstGeom prst="rect">
            <a:avLst/>
          </a:prstGeom>
        </p:spPr>
        <p:txBody>
          <a:bodyPr/>
          <a:lstStyle/>
          <a:p>
            <a:endParaRPr/>
          </a:p>
        </p:txBody>
      </p:sp>
      <p:sp>
        <p:nvSpPr>
          <p:cNvPr id="1004" name="Shape 10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1138816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2478489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300461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2425795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6.emf"/><Relationship Id="rId4" Type="http://schemas.openxmlformats.org/officeDocument/2006/relationships/oleObject" Target="../embeddings/oleObject3.bin"/></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6.xml"/><Relationship Id="rId5" Type="http://schemas.openxmlformats.org/officeDocument/2006/relationships/image" Target="../media/image18.png"/><Relationship Id="rId4" Type="http://schemas.openxmlformats.org/officeDocument/2006/relationships/image" Target="../media/image17.emf"/></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19.emf"/><Relationship Id="rId4" Type="http://schemas.openxmlformats.org/officeDocument/2006/relationships/oleObject" Target="../embeddings/oleObject5.bin"/></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24.png"/><Relationship Id="rId7" Type="http://schemas.openxmlformats.org/officeDocument/2006/relationships/hyperlink" Target="https://exchange.xforce.ibmcloud.com/" TargetMode="External"/><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8" Type="http://schemas.openxmlformats.org/officeDocument/2006/relationships/hyperlink" Target="https://www.youtube.com/user/IBMSecuritySolutions"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www-03.ibm.com/security/" TargetMode="External"/><Relationship Id="rId1" Type="http://schemas.openxmlformats.org/officeDocument/2006/relationships/slideMaster" Target="../slideMasters/slideMaster6.xml"/><Relationship Id="rId6" Type="http://schemas.openxmlformats.org/officeDocument/2006/relationships/image" Target="../media/image39.png"/><Relationship Id="rId11" Type="http://schemas.openxmlformats.org/officeDocument/2006/relationships/image" Target="../media/image35.png"/><Relationship Id="rId5" Type="http://schemas.openxmlformats.org/officeDocument/2006/relationships/hyperlink" Target="https://exchange.xforce.ibmcloud.com/" TargetMode="External"/><Relationship Id="rId10" Type="http://schemas.openxmlformats.org/officeDocument/2006/relationships/image" Target="../media/image36.png"/><Relationship Id="rId4" Type="http://schemas.openxmlformats.org/officeDocument/2006/relationships/hyperlink" Target="http://securityintelligence.com/" TargetMode="External"/><Relationship Id="rId9" Type="http://schemas.openxmlformats.org/officeDocument/2006/relationships/image" Target="../media/image3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2957892" y="12697882"/>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336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184" cy="8672577"/>
          </a:xfrm>
        </p:spPr>
        <p:txBody>
          <a:bodyPr/>
          <a:lstStyle>
            <a:lvl1pPr>
              <a:spcBef>
                <a:spcPts val="0"/>
              </a:spcBef>
              <a:defRPr/>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85216" y="3316225"/>
            <a:ext cx="10997184" cy="8672577"/>
          </a:xfrm>
        </p:spPr>
        <p:txBody>
          <a:bodyPr/>
          <a:lstStyle>
            <a:lvl1pPr>
              <a:spcBef>
                <a:spcPts val="0"/>
              </a:spcBef>
              <a:defRPr/>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301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6681219" y="536448"/>
            <a:ext cx="17093002" cy="11452352"/>
          </a:xfrm>
        </p:spPr>
        <p:txBody>
          <a:bodyPr lIns="0" tIns="0" rIns="91440" bIns="91440"/>
          <a:lstStyle>
            <a:lvl1pPr>
              <a:defRPr b="0" i="0"/>
            </a:lvl1pPr>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53332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38715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9456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21568" cy="2145792"/>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64997"/>
            <a:ext cx="10997184" cy="3493006"/>
          </a:xfrm>
        </p:spPr>
        <p:txBody>
          <a:bodyPr/>
          <a:lstStyle>
            <a:lvl1pPr>
              <a:spcBef>
                <a:spcPts val="0"/>
              </a:spcBef>
              <a:defRPr sz="2666" b="0" i="0"/>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596423" y="8548527"/>
            <a:ext cx="17081982" cy="3493002"/>
          </a:xfrm>
        </p:spPr>
        <p:txBody>
          <a:bodyPr anchor="b"/>
          <a:lstStyle>
            <a:lvl1pPr>
              <a:spcBef>
                <a:spcPts val="800"/>
              </a:spcBef>
              <a:defRPr sz="1600" b="0" i="0"/>
            </a:lvl1pPr>
            <a:lvl2pPr>
              <a:defRPr sz="1600"/>
            </a:lvl2pPr>
            <a:lvl3pPr>
              <a:defRPr sz="1600"/>
            </a:lvl3pPr>
            <a:lvl4pPr>
              <a:defRPr sz="1600"/>
            </a:lvl4pPr>
            <a:lvl5pPr>
              <a:defRPr sz="1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30111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69213" y="6174981"/>
            <a:ext cx="3445586" cy="1366050"/>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65717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D. Green half">
    <p:bg>
      <p:bgPr>
        <a:gradFill>
          <a:gsLst>
            <a:gs pos="0">
              <a:srgbClr val="4A6C9C"/>
            </a:gs>
            <a:gs pos="100000">
              <a:srgbClr val="2E5597"/>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3178" y="3178"/>
          <a:ext cx="3176" cy="3176"/>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3178" y="3178"/>
                        <a:ext cx="3176" cy="3176"/>
                      </a:xfrm>
                      <a:prstGeom prst="rect">
                        <a:avLst/>
                      </a:prstGeom>
                    </p:spPr>
                  </p:pic>
                </p:oleObj>
              </mc:Fallback>
            </mc:AlternateContent>
          </a:graphicData>
        </a:graphic>
      </p:graphicFrame>
      <p:sp>
        <p:nvSpPr>
          <p:cNvPr id="11" name="Rectangle 10"/>
          <p:cNvSpPr/>
          <p:nvPr userDrawn="1"/>
        </p:nvSpPr>
        <p:spPr>
          <a:xfrm>
            <a:off x="12192000" y="0"/>
            <a:ext cx="12192000" cy="13716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2000"/>
              </a:spcAft>
            </a:pPr>
            <a:endParaRPr lang="en-US" sz="2400" b="0" i="0" dirty="0">
              <a:solidFill>
                <a:schemeClr val="bg1"/>
              </a:solidFill>
              <a:latin typeface="IBM Plex Sans" panose="020B0503050203000203" pitchFamily="34" charset="0"/>
              <a:ea typeface="+mn-ea"/>
              <a:cs typeface="+mn-cs"/>
              <a:sym typeface="+mn-lt"/>
            </a:endParaRPr>
          </a:p>
        </p:txBody>
      </p:sp>
      <p:pic>
        <p:nvPicPr>
          <p:cNvPr id="23" name="Picture 22"/>
          <p:cNvPicPr>
            <a:picLocks noChangeAspect="1"/>
          </p:cNvPicPr>
          <p:nvPr userDrawn="1"/>
        </p:nvPicPr>
        <p:blipFill rotWithShape="1">
          <a:blip r:embed="rId6" cstate="print">
            <a:extLst>
              <a:ext uri="{28A0092B-C50C-407E-A947-70E740481C1C}">
                <a14:useLocalDpi xmlns:a14="http://schemas.microsoft.com/office/drawing/2010/main" val="0"/>
              </a:ext>
            </a:extLst>
          </a:blip>
          <a:srcRect l="13201" t="29195" r="10066" b="29195"/>
          <a:stretch/>
        </p:blipFill>
        <p:spPr>
          <a:xfrm rot="16200000">
            <a:off x="23413279" y="12519030"/>
            <a:ext cx="1155702" cy="462280"/>
          </a:xfrm>
          <a:prstGeom prst="rect">
            <a:avLst/>
          </a:prstGeom>
        </p:spPr>
      </p:pic>
      <p:sp>
        <p:nvSpPr>
          <p:cNvPr id="12" name="Picture Placeholder 18"/>
          <p:cNvSpPr>
            <a:spLocks noGrp="1"/>
          </p:cNvSpPr>
          <p:nvPr>
            <p:ph type="pic" sz="quarter" idx="14" hasCustomPrompt="1"/>
          </p:nvPr>
        </p:nvSpPr>
        <p:spPr>
          <a:xfrm>
            <a:off x="12184045" y="0"/>
            <a:ext cx="12199954" cy="13716000"/>
          </a:xfrm>
          <a:prstGeom prst="rect">
            <a:avLst/>
          </a:prstGeom>
          <a:noFill/>
        </p:spPr>
        <p:txBody>
          <a:bodyPr lIns="914400" tIns="914400" rIns="914400" bIns="914400"/>
          <a:lstStyle>
            <a:lvl1pPr algn="ctr">
              <a:defRPr sz="3600" b="0" i="0" baseline="0">
                <a:latin typeface="IBM Plex Sans" panose="020B0503050203000203" pitchFamily="34" charset="0"/>
                <a:ea typeface="+mn-ea"/>
                <a:cs typeface="+mn-cs"/>
                <a:sym typeface="+mn-lt"/>
              </a:defRPr>
            </a:lvl1pPr>
          </a:lstStyle>
          <a:p>
            <a:r>
              <a:rPr lang="en-US" dirty="0"/>
              <a:t>Click icon below to insert an image or remove this placeholder to use the whitespace in another way</a:t>
            </a:r>
          </a:p>
        </p:txBody>
      </p:sp>
      <p:sp>
        <p:nvSpPr>
          <p:cNvPr id="15" name="Date Placeholder 2"/>
          <p:cNvSpPr>
            <a:spLocks noGrp="1"/>
          </p:cNvSpPr>
          <p:nvPr>
            <p:ph type="dt" sz="half" idx="15"/>
          </p:nvPr>
        </p:nvSpPr>
        <p:spPr>
          <a:xfrm>
            <a:off x="19354803" y="12789554"/>
            <a:ext cx="2964102" cy="328296"/>
          </a:xfrm>
          <a:prstGeom prst="rect">
            <a:avLst/>
          </a:prstGeom>
        </p:spPr>
        <p:txBody>
          <a:bodyPr/>
          <a:lstStyle>
            <a:lvl1pPr>
              <a:defRPr b="0" i="0">
                <a:solidFill>
                  <a:schemeClr val="bg1">
                    <a:lumMod val="50000"/>
                  </a:schemeClr>
                </a:solidFill>
                <a:latin typeface="IBM Plex Sans" panose="020B0503050203000203" pitchFamily="34" charset="0"/>
                <a:ea typeface="+mn-ea"/>
                <a:cs typeface="+mn-cs"/>
                <a:sym typeface="+mn-lt"/>
              </a:defRPr>
            </a:lvl1pPr>
          </a:lstStyle>
          <a:p>
            <a:endParaRPr lang="en-US" dirty="0"/>
          </a:p>
        </p:txBody>
      </p:sp>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11379167" y="0"/>
            <a:ext cx="833902" cy="13716000"/>
          </a:xfrm>
          <a:prstGeom prst="rect">
            <a:avLst/>
          </a:prstGeom>
        </p:spPr>
      </p:pic>
      <p:sp>
        <p:nvSpPr>
          <p:cNvPr id="13" name="Title 1"/>
          <p:cNvSpPr>
            <a:spLocks noGrp="1"/>
          </p:cNvSpPr>
          <p:nvPr>
            <p:ph type="title" hasCustomPrompt="1"/>
          </p:nvPr>
        </p:nvSpPr>
        <p:spPr bwMode="blackWhite">
          <a:xfrm>
            <a:off x="522639" y="3571200"/>
            <a:ext cx="9397530" cy="6573600"/>
          </a:xfrm>
          <a:prstGeom prst="rect">
            <a:avLst/>
          </a:prstGeom>
          <a:noFill/>
        </p:spPr>
        <p:txBody>
          <a:bodyPr wrap="square" lIns="0" tIns="0" rIns="320040" bIns="0" anchor="ctr">
            <a:noAutofit/>
          </a:bodyPr>
          <a:lstStyle>
            <a:lvl1pPr>
              <a:defRPr sz="9066" b="0" i="0">
                <a:solidFill>
                  <a:schemeClr val="bg1"/>
                </a:solidFill>
                <a:latin typeface="IBM Plex Sans" panose="020B0503050203000203" pitchFamily="34" charset="0"/>
                <a:ea typeface="+mj-ea"/>
                <a:cs typeface="+mj-cs"/>
                <a:sym typeface="+mj-lt"/>
              </a:defRPr>
            </a:lvl1pPr>
          </a:lstStyle>
          <a:p>
            <a:r>
              <a:rPr lang="en-US" dirty="0"/>
              <a:t>Click to add title</a:t>
            </a:r>
          </a:p>
        </p:txBody>
      </p:sp>
      <p:sp>
        <p:nvSpPr>
          <p:cNvPr id="14" name="TextBox 13"/>
          <p:cNvSpPr txBox="1"/>
          <p:nvPr userDrawn="1"/>
        </p:nvSpPr>
        <p:spPr>
          <a:xfrm>
            <a:off x="522639" y="13197386"/>
            <a:ext cx="468922" cy="254000"/>
          </a:xfrm>
          <a:prstGeom prst="rect">
            <a:avLst/>
          </a:prstGeom>
          <a:noFill/>
        </p:spPr>
        <p:txBody>
          <a:bodyPr vert="horz" wrap="none" lIns="0" tIns="0" rIns="0" bIns="0" rtlCol="0" anchor="t" anchorCtr="0">
            <a:noAutofit/>
          </a:bodyPr>
          <a:lstStyle>
            <a:defPPr>
              <a:defRPr lang="en-US"/>
            </a:defPPr>
            <a:lvl1pPr marR="0" lvl="0" indent="0" fontAlgn="auto">
              <a:lnSpc>
                <a:spcPct val="100000"/>
              </a:lnSpc>
              <a:spcBef>
                <a:spcPct val="0"/>
              </a:spcBef>
              <a:spcAft>
                <a:spcPct val="0"/>
              </a:spcAft>
              <a:buClrTx/>
              <a:buSzTx/>
              <a:buFontTx/>
              <a:buNone/>
              <a:tabLst/>
              <a:defRPr sz="800" b="0" i="0" u="none" spc="0">
                <a:solidFill>
                  <a:srgbClr val="FFFFFF"/>
                </a:solidFill>
                <a:latin typeface="Arial" panose="020B0604020202020204" pitchFamily="34" charset="0"/>
              </a:defRPr>
            </a:lvl1pPr>
          </a:lstStyle>
          <a:p>
            <a:pPr lvl="0"/>
            <a:fld id="{DFCF27A5-1A5B-48D3-A060-2758FFBB1ADD}" type="slidenum">
              <a:rPr lang="en-US" sz="2134" b="0" i="0" smtClean="0">
                <a:latin typeface="IBM Plex Sans" panose="020B0503050203000203" pitchFamily="34" charset="0"/>
                <a:sym typeface="+mn-lt"/>
              </a:rPr>
              <a:pPr lvl="0"/>
              <a:t>‹#›</a:t>
            </a:fld>
            <a:endParaRPr lang="en-US" sz="2134" b="0" i="0" dirty="0">
              <a:latin typeface="IBM Plex Sans" panose="020B0503050203000203" pitchFamily="34" charset="0"/>
              <a:sym typeface="+mn-lt"/>
            </a:endParaRPr>
          </a:p>
        </p:txBody>
      </p:sp>
      <p:sp>
        <p:nvSpPr>
          <p:cNvPr id="17" name="Copyright" hidden="1"/>
          <p:cNvSpPr txBox="1"/>
          <p:nvPr userDrawn="1"/>
        </p:nvSpPr>
        <p:spPr>
          <a:xfrm rot="16200000">
            <a:off x="18973807" y="6701990"/>
            <a:ext cx="10267950" cy="193899"/>
          </a:xfrm>
          <a:prstGeom prst="rect">
            <a:avLst/>
          </a:prstGeom>
          <a:noFill/>
        </p:spPr>
        <p:txBody>
          <a:bodyPr wrap="square" lIns="0" tIns="0" rIns="0" bIns="0" rtlCol="0" anchor="t">
            <a:spAutoFit/>
          </a:bodyPr>
          <a:lstStyle/>
          <a:p>
            <a:pPr>
              <a:lnSpc>
                <a:spcPct val="90000"/>
              </a:lnSpc>
              <a:spcAft>
                <a:spcPts val="1200"/>
              </a:spcAft>
            </a:pPr>
            <a:r>
              <a:rPr lang="en-US" sz="14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2316742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Text 1">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8B5DA42-2028-424E-B6F6-4F9D62B29B1F}"/>
              </a:ext>
            </a:extLst>
          </p:cNvPr>
          <p:cNvGraphicFramePr>
            <a:graphicFrameLocks noChangeAspect="1"/>
          </p:cNvGraphicFramePr>
          <p:nvPr userDrawn="1">
            <p:custDataLst>
              <p:tags r:id="rId1"/>
            </p:custDataLst>
          </p:nvPr>
        </p:nvGraphicFramePr>
        <p:xfrm>
          <a:off x="4236" y="4236"/>
          <a:ext cx="4232" cy="4232"/>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Object 27" hidden="1">
                        <a:extLst>
                          <a:ext uri="{FF2B5EF4-FFF2-40B4-BE49-F238E27FC236}">
                            <a16:creationId xmlns:a16="http://schemas.microsoft.com/office/drawing/2014/main" id="{78B5DA42-2028-424E-B6F6-4F9D62B29B1F}"/>
                          </a:ext>
                        </a:extLst>
                      </p:cNvPr>
                      <p:cNvPicPr/>
                      <p:nvPr/>
                    </p:nvPicPr>
                    <p:blipFill>
                      <a:blip r:embed="rId5"/>
                      <a:stretch>
                        <a:fillRect/>
                      </a:stretch>
                    </p:blipFill>
                    <p:spPr>
                      <a:xfrm>
                        <a:off x="4236" y="4236"/>
                        <a:ext cx="4232" cy="4232"/>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0E699B1-5FD6-AE4F-8443-9018BD44C007}"/>
              </a:ext>
            </a:extLst>
          </p:cNvPr>
          <p:cNvSpPr>
            <a:spLocks noGrp="1"/>
          </p:cNvSpPr>
          <p:nvPr>
            <p:ph sz="quarter" idx="10"/>
          </p:nvPr>
        </p:nvSpPr>
        <p:spPr>
          <a:xfrm>
            <a:off x="522638" y="1796397"/>
            <a:ext cx="23105464" cy="10875434"/>
          </a:xfrm>
        </p:spPr>
        <p:txBody>
          <a:bodyPr/>
          <a:lstStyle>
            <a:lvl1pPr>
              <a:defRPr b="0" i="0">
                <a:latin typeface="IBM Plex Sans" panose="020B0503050203000203" pitchFamily="34" charset="0"/>
                <a:ea typeface="+mn-ea"/>
                <a:cs typeface="+mn-cs"/>
                <a:sym typeface="+mn-lt"/>
              </a:defRPr>
            </a:lvl1pPr>
            <a:lvl2pPr>
              <a:defRPr b="0" i="0">
                <a:latin typeface="IBM Plex Sans" panose="020B0503050203000203" pitchFamily="34" charset="0"/>
                <a:ea typeface="+mn-ea"/>
                <a:cs typeface="+mn-cs"/>
                <a:sym typeface="+mn-lt"/>
              </a:defRPr>
            </a:lvl2pPr>
            <a:lvl3pPr>
              <a:defRPr b="0" i="0">
                <a:latin typeface="IBM Plex Sans" panose="020B0503050203000203" pitchFamily="34" charset="0"/>
                <a:ea typeface="+mn-ea"/>
                <a:cs typeface="+mn-cs"/>
                <a:sym typeface="+mn-lt"/>
              </a:defRPr>
            </a:lvl3pPr>
            <a:lvl4pPr>
              <a:defRPr b="0" i="0">
                <a:latin typeface="IBM Plex Sans" panose="020B0503050203000203" pitchFamily="34" charset="0"/>
                <a:ea typeface="+mn-ea"/>
                <a:cs typeface="+mn-cs"/>
                <a:sym typeface="+mn-lt"/>
              </a:defRPr>
            </a:lvl4pPr>
            <a:lvl5pPr>
              <a:defRPr b="0" i="0">
                <a:latin typeface="IBM Plex Sans" panose="020B0503050203000203" pitchFamily="34" charset="0"/>
                <a:ea typeface="+mn-ea"/>
                <a:cs typeface="+mn-cs"/>
                <a:sym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1FF23A64-81C7-2A43-83D6-E8CAB5627598}"/>
              </a:ext>
            </a:extLst>
          </p:cNvPr>
          <p:cNvSpPr txBox="1"/>
          <p:nvPr userDrawn="1">
            <p:custDataLst>
              <p:tags r:id="rId2"/>
            </p:custDataLst>
          </p:nvPr>
        </p:nvSpPr>
        <p:spPr>
          <a:xfrm>
            <a:off x="10029138" y="12935851"/>
            <a:ext cx="5032147" cy="780281"/>
          </a:xfrm>
          <a:prstGeom prst="rect">
            <a:avLst/>
          </a:prstGeom>
          <a:noFill/>
        </p:spPr>
        <p:txBody>
          <a:bodyPr wrap="none" tIns="240000" bIns="240000" rtlCol="0" anchor="t">
            <a:spAutoFit/>
          </a:bodyPr>
          <a:lstStyle/>
          <a:p>
            <a:pPr marL="0" indent="0" algn="ctr" defTabSz="2438340" fontAlgn="base">
              <a:lnSpc>
                <a:spcPct val="90000"/>
              </a:lnSpc>
              <a:spcBef>
                <a:spcPct val="0"/>
              </a:spcBef>
              <a:spcAft>
                <a:spcPct val="0"/>
              </a:spcAft>
              <a:buFontTx/>
              <a:buNone/>
            </a:pPr>
            <a:r>
              <a:rPr lang="en-US" sz="2134" b="0" i="0" dirty="0">
                <a:solidFill>
                  <a:srgbClr val="191919"/>
                </a:solidFill>
                <a:latin typeface="IBM Plex Sans" panose="020B0503050203000203" pitchFamily="34" charset="0"/>
                <a:ea typeface="+mn-ea"/>
                <a:cs typeface="+mn-cs"/>
                <a:sym typeface="+mn-lt"/>
              </a:rPr>
              <a:t>IBM Confidential: Project ORANGE NDA</a:t>
            </a:r>
          </a:p>
        </p:txBody>
      </p:sp>
      <p:sp>
        <p:nvSpPr>
          <p:cNvPr id="7" name="Title Placeholder 1"/>
          <p:cNvSpPr>
            <a:spLocks noGrp="1"/>
          </p:cNvSpPr>
          <p:nvPr>
            <p:ph type="title"/>
          </p:nvPr>
        </p:nvSpPr>
        <p:spPr>
          <a:xfrm>
            <a:off x="522638" y="371386"/>
            <a:ext cx="23105464" cy="1376240"/>
          </a:xfrm>
          <a:prstGeom prst="rect">
            <a:avLst/>
          </a:prstGeom>
        </p:spPr>
        <p:txBody>
          <a:bodyPr vert="horz" wrap="square" lIns="0" tIns="36576" rIns="0" bIns="36576" rtlCol="0" anchor="t">
            <a:noAutofit/>
          </a:bodyPr>
          <a:lstStyle>
            <a:lvl1pPr>
              <a:defRPr sz="5334" b="0" i="0">
                <a:solidFill>
                  <a:srgbClr val="4C6C9C"/>
                </a:solidFill>
                <a:latin typeface="IBM Plex Sans" panose="020B0503050203000203" pitchFamily="34" charset="0"/>
                <a:ea typeface="+mj-ea"/>
                <a:cs typeface="+mj-cs"/>
                <a:sym typeface="+mj-lt"/>
              </a:defRPr>
            </a:lvl1pPr>
          </a:lstStyle>
          <a:p>
            <a:r>
              <a:rPr lang="en-US" dirty="0"/>
              <a:t>Click to add title</a:t>
            </a:r>
          </a:p>
        </p:txBody>
      </p:sp>
      <p:sp>
        <p:nvSpPr>
          <p:cNvPr id="11" name="Copyright" hidden="1"/>
          <p:cNvSpPr txBox="1"/>
          <p:nvPr userDrawn="1"/>
        </p:nvSpPr>
        <p:spPr>
          <a:xfrm rot="16200000">
            <a:off x="18973807" y="6701994"/>
            <a:ext cx="10267950" cy="193899"/>
          </a:xfrm>
          <a:prstGeom prst="rect">
            <a:avLst/>
          </a:prstGeom>
          <a:noFill/>
        </p:spPr>
        <p:txBody>
          <a:bodyPr wrap="square" lIns="0" tIns="0" rIns="0" bIns="0" rtlCol="0" anchor="t">
            <a:spAutoFit/>
          </a:bodyPr>
          <a:lstStyle/>
          <a:p>
            <a:pPr>
              <a:lnSpc>
                <a:spcPct val="90000"/>
              </a:lnSpc>
              <a:spcAft>
                <a:spcPts val="1200"/>
              </a:spcAft>
            </a:pPr>
            <a:r>
              <a:rPr lang="en-US" sz="14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3741309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208">
          <p15:clr>
            <a:srgbClr val="CCCCCC"/>
          </p15:clr>
        </p15:guide>
        <p15:guide id="2" pos="5536">
          <p15:clr>
            <a:srgbClr val="CCCCC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Quote">
    <p:bg>
      <p:bgPr>
        <a:solidFill>
          <a:srgbClr val="002D9C"/>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3179" y="3179"/>
          <a:ext cx="3174" cy="3174"/>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3179" y="3179"/>
                        <a:ext cx="3174" cy="3174"/>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13594925" y="202889"/>
            <a:ext cx="1538514" cy="20039642"/>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5"/>
            <a:ext cx="24384000" cy="11734670"/>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F62FE"/>
          </a:solidFill>
          <a:ln>
            <a:noFill/>
          </a:ln>
          <a:effectLst/>
        </p:spPr>
        <p:txBody>
          <a:bodyPr vert="horz" wrap="square" lIns="182880" tIns="91440" rIns="182880" bIns="91440" numCol="1" anchor="t" anchorCtr="0" compatLnSpc="1">
            <a:prstTxWarp prst="textNoShape">
              <a:avLst/>
            </a:prstTxWarp>
            <a:noAutofit/>
          </a:bodyPr>
          <a:lstStyle/>
          <a:p>
            <a:endParaRPr lang="en-US" sz="2702" b="0" i="0" dirty="0">
              <a:latin typeface="IBM Plex Sans" panose="020B0503050203000203" pitchFamily="34" charset="0"/>
              <a:ea typeface="+mn-ea"/>
              <a:cs typeface="+mn-cs"/>
              <a:sym typeface="+mn-lt"/>
            </a:endParaRPr>
          </a:p>
        </p:txBody>
      </p:sp>
      <p:sp>
        <p:nvSpPr>
          <p:cNvPr id="8"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rgbClr val="FFFFFF"/>
                </a:solidFill>
                <a:latin typeface="IBM Plex Sans" panose="020B0503050203000203" pitchFamily="34" charset="0"/>
                <a:ea typeface="+mn-ea"/>
                <a:cs typeface="+mn-cs"/>
                <a:sym typeface="+mn-lt"/>
              </a:defRPr>
            </a:lvl1pPr>
          </a:lstStyle>
          <a:p>
            <a:r>
              <a:rPr lang="en-US" dirty="0"/>
              <a:t>Group Name / DOC ID / Month XX, 2020 / © 2020 IBM Corporation</a:t>
            </a:r>
          </a:p>
        </p:txBody>
      </p:sp>
      <p:sp>
        <p:nvSpPr>
          <p:cNvPr id="9" name="TextBox 8"/>
          <p:cNvSpPr txBox="1"/>
          <p:nvPr userDrawn="1"/>
        </p:nvSpPr>
        <p:spPr>
          <a:xfrm>
            <a:off x="18897607" y="12767737"/>
            <a:ext cx="4876618" cy="444498"/>
          </a:xfrm>
          <a:prstGeom prst="rect">
            <a:avLst/>
          </a:prstGeom>
          <a:noFill/>
        </p:spPr>
        <p:txBody>
          <a:bodyPr wrap="none" lIns="0" tIns="0" rIns="0" bIns="0" rtlCol="0" anchor="ctr">
            <a:noAutofit/>
          </a:bodyPr>
          <a:lstStyle/>
          <a:p>
            <a:pPr algn="r"/>
            <a:fld id="{34856D3D-2F6C-4AE1-882B-D3A5A57C1B76}" type="slidenum">
              <a:rPr lang="en-US" sz="1600" b="0" i="0" smtClean="0">
                <a:solidFill>
                  <a:srgbClr val="FFFFFF"/>
                </a:solidFill>
                <a:latin typeface="IBM Plex Sans" panose="020B0503050203000203" pitchFamily="34" charset="0"/>
                <a:ea typeface="+mn-ea"/>
                <a:cs typeface="+mn-cs"/>
                <a:sym typeface="+mn-lt"/>
              </a:rPr>
              <a:pPr algn="r"/>
              <a:t>‹#›</a:t>
            </a:fld>
            <a:endParaRPr lang="en-US" sz="1600" b="0" i="0" dirty="0">
              <a:solidFill>
                <a:srgbClr val="FFFFFF"/>
              </a:solidFill>
              <a:latin typeface="IBM Plex Sans" panose="020B0503050203000203" pitchFamily="34" charset="0"/>
              <a:ea typeface="+mn-ea"/>
              <a:cs typeface="+mn-cs"/>
              <a:sym typeface="+mn-lt"/>
            </a:endParaRPr>
          </a:p>
        </p:txBody>
      </p:sp>
    </p:spTree>
    <p:extLst>
      <p:ext uri="{BB962C8B-B14F-4D97-AF65-F5344CB8AC3E}">
        <p14:creationId xmlns:p14="http://schemas.microsoft.com/office/powerpoint/2010/main" val="4262132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3178" y="3178"/>
          <a:ext cx="3176" cy="3176"/>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3178" y="3178"/>
                        <a:ext cx="3176" cy="3176"/>
                      </a:xfrm>
                      <a:prstGeom prst="rect">
                        <a:avLst/>
                      </a:prstGeom>
                    </p:spPr>
                  </p:pic>
                </p:oleObj>
              </mc:Fallback>
            </mc:AlternateContent>
          </a:graphicData>
        </a:graphic>
      </p:graphicFrame>
      <p:sp>
        <p:nvSpPr>
          <p:cNvPr id="4" name="Rectangle 3" hidden="1"/>
          <p:cNvSpPr/>
          <p:nvPr userDrawn="1">
            <p:custDataLst>
              <p:tags r:id="rId2"/>
            </p:custDataLst>
          </p:nvPr>
        </p:nvSpPr>
        <p:spPr bwMode="auto">
          <a:xfrm>
            <a:off x="1" y="1"/>
            <a:ext cx="423334" cy="423334"/>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2438340" rtl="0" eaLnBrk="1" fontAlgn="base" latinLnBrk="0" hangingPunct="1">
              <a:lnSpc>
                <a:spcPct val="90000"/>
              </a:lnSpc>
              <a:spcBef>
                <a:spcPct val="0"/>
              </a:spcBef>
              <a:spcAft>
                <a:spcPct val="0"/>
              </a:spcAft>
              <a:buClrTx/>
              <a:buSzTx/>
              <a:buFontTx/>
              <a:buNone/>
              <a:tabLst/>
            </a:pPr>
            <a:endParaRPr kumimoji="0" lang="en-US" sz="10800" b="0" i="0" u="none" strike="noStrike" cap="none" normalizeH="0" baseline="0" dirty="0">
              <a:ln>
                <a:noFill/>
              </a:ln>
              <a:solidFill>
                <a:schemeClr val="bg1"/>
              </a:solidFill>
              <a:effectLst/>
              <a:latin typeface="IBM Plex Sans" panose="020B0503050203000203" pitchFamily="34" charset="0"/>
              <a:ea typeface="+mj-ea"/>
              <a:cs typeface="+mj-cs"/>
              <a:sym typeface="Arial" panose="020B0604020202020204" pitchFamily="34" charset="0"/>
            </a:endParaRPr>
          </a:p>
        </p:txBody>
      </p:sp>
      <p:sp>
        <p:nvSpPr>
          <p:cNvPr id="16" name="Title"/>
          <p:cNvSpPr>
            <a:spLocks noGrp="1"/>
          </p:cNvSpPr>
          <p:nvPr>
            <p:ph type="title"/>
          </p:nvPr>
        </p:nvSpPr>
        <p:spPr>
          <a:xfrm>
            <a:off x="560832" y="536448"/>
            <a:ext cx="11045952" cy="11452352"/>
          </a:xfrm>
        </p:spPr>
        <p:txBody>
          <a:bodyPr/>
          <a:lstStyle>
            <a:lvl1pPr>
              <a:defRPr b="0" i="0">
                <a:solidFill>
                  <a:schemeClr val="bg1"/>
                </a:solidFill>
                <a:latin typeface="IBM Plex Sans" panose="020B0503050203000203" pitchFamily="34" charset="0"/>
                <a:ea typeface="+mj-ea"/>
                <a:cs typeface="+mj-cs"/>
                <a:sym typeface="+mj-lt"/>
              </a:defRPr>
            </a:lvl1pPr>
          </a:lstStyle>
          <a:p>
            <a:r>
              <a:rPr lang="en-US" dirty="0"/>
              <a:t>Click to edit Master title style</a:t>
            </a:r>
          </a:p>
        </p:txBody>
      </p:sp>
      <p:sp>
        <p:nvSpPr>
          <p:cNvPr id="17" name="Footer Placeholder"/>
          <p:cNvSpPr>
            <a:spLocks noGrp="1"/>
          </p:cNvSpPr>
          <p:nvPr>
            <p:ph type="ftr" sz="quarter" idx="10"/>
          </p:nvPr>
        </p:nvSpPr>
        <p:spPr>
          <a:xfrm>
            <a:off x="609779" y="12767737"/>
            <a:ext cx="10972626" cy="444498"/>
          </a:xfrm>
        </p:spPr>
        <p:txBody>
          <a:bodyPr/>
          <a:lstStyle>
            <a:lvl1pPr>
              <a:defRPr b="0" i="0">
                <a:solidFill>
                  <a:schemeClr val="bg1"/>
                </a:solidFill>
                <a:latin typeface="IBM Plex Sans" panose="020B0503050203000203" pitchFamily="34" charset="0"/>
                <a:ea typeface="+mn-ea"/>
                <a:cs typeface="+mn-cs"/>
                <a:sym typeface="+mn-lt"/>
              </a:defRPr>
            </a:lvl1pPr>
          </a:lstStyle>
          <a:p>
            <a:r>
              <a:rPr lang="en-US" dirty="0"/>
              <a:t>Group Name / DOC ID / Month XX, 2020 / © 2020 IBM Corporation</a:t>
            </a:r>
          </a:p>
        </p:txBody>
      </p:sp>
      <p:pic>
        <p:nvPicPr>
          <p:cNvPr id="19" name="Picture" descr="IBM 8-bar logo"/>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383500" y="12514875"/>
            <a:ext cx="1390904" cy="551442"/>
          </a:xfrm>
          <a:prstGeom prst="rect">
            <a:avLst/>
          </a:prstGeom>
        </p:spPr>
      </p:pic>
    </p:spTree>
    <p:extLst>
      <p:ext uri="{BB962C8B-B14F-4D97-AF65-F5344CB8AC3E}">
        <p14:creationId xmlns:p14="http://schemas.microsoft.com/office/powerpoint/2010/main" val="3468679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6096000" y="0"/>
            <a:ext cx="18288000" cy="13716000"/>
          </a:xfrm>
          <a:prstGeom prst="rect">
            <a:avLst/>
          </a:prstGeom>
          <a:solidFill>
            <a:schemeClr val="bg1"/>
          </a:solidFill>
        </p:spPr>
        <p:txBody>
          <a:bodyPr wrap="square" lIns="0" tIns="0" rIns="0" bIns="0" rtlCol="0" anchor="ctr">
            <a:noAutofit/>
          </a:bodyPr>
          <a:lstStyle/>
          <a:p>
            <a:pPr algn="ctr"/>
            <a:endParaRPr lang="en-US" sz="3196"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72585838" y="828360"/>
            <a:ext cx="11045952" cy="2145792"/>
          </a:xfrm>
        </p:spPr>
        <p:txBody>
          <a:bodyPr/>
          <a:lstStyle/>
          <a:p>
            <a:r>
              <a:rPr lang="en-US" dirty="0"/>
              <a:t>Click to edit Master title style</a:t>
            </a:r>
          </a:p>
        </p:txBody>
      </p:sp>
      <p:sp>
        <p:nvSpPr>
          <p:cNvPr id="8" name="Text Placeholder 1"/>
          <p:cNvSpPr>
            <a:spLocks noGrp="1"/>
          </p:cNvSpPr>
          <p:nvPr>
            <p:ph type="body" sz="quarter" idx="13"/>
          </p:nvPr>
        </p:nvSpPr>
        <p:spPr>
          <a:xfrm>
            <a:off x="585216" y="1641888"/>
            <a:ext cx="4901184" cy="8672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705601" y="1641888"/>
            <a:ext cx="10997002" cy="8672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585218" y="535952"/>
            <a:ext cx="4901184" cy="1208684"/>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72978435" y="5147203"/>
            <a:ext cx="4527550" cy="51133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65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585216" y="585215"/>
            <a:ext cx="11021568" cy="2145792"/>
          </a:xfrm>
        </p:spPr>
        <p:txBody>
          <a:bodyPr/>
          <a:lstStyle>
            <a:lvl1pPr>
              <a:defRPr sz="426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365760" y="3023616"/>
            <a:ext cx="11216640" cy="8965184"/>
          </a:xfrm>
        </p:spPr>
        <p:txBody>
          <a:bodyPr/>
          <a:lstStyle>
            <a:lvl1pPr>
              <a:lnSpc>
                <a:spcPct val="90000"/>
              </a:lnSpc>
              <a:defRPr sz="25576" b="1"/>
            </a:lvl1pPr>
          </a:lstStyle>
          <a:p>
            <a:pPr lvl="0"/>
            <a:r>
              <a:rPr lang="en-US"/>
              <a:t>Click to edit Master text styles</a:t>
            </a:r>
          </a:p>
        </p:txBody>
      </p:sp>
    </p:spTree>
    <p:extLst>
      <p:ext uri="{BB962C8B-B14F-4D97-AF65-F5344CB8AC3E}">
        <p14:creationId xmlns:p14="http://schemas.microsoft.com/office/powerpoint/2010/main" val="36387627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6" name="Pictur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383500" y="12513477"/>
            <a:ext cx="1390904" cy="554954"/>
          </a:xfrm>
          <a:prstGeom prst="rect">
            <a:avLst/>
          </a:prstGeom>
        </p:spPr>
      </p:pic>
      <p:pic>
        <p:nvPicPr>
          <p:cNvPr id="5" name="Picture 4">
            <a:extLst>
              <a:ext uri="{FF2B5EF4-FFF2-40B4-BE49-F238E27FC236}">
                <a16:creationId xmlns:a16="http://schemas.microsoft.com/office/drawing/2014/main" id="{046E82DF-4B8D-E540-A3C4-5BE601037E7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13788659" y="2574974"/>
            <a:ext cx="8594842" cy="7375300"/>
          </a:xfrm>
          <a:prstGeom prst="rect">
            <a:avLst/>
          </a:prstGeom>
        </p:spPr>
      </p:pic>
    </p:spTree>
    <p:extLst>
      <p:ext uri="{BB962C8B-B14F-4D97-AF65-F5344CB8AC3E}">
        <p14:creationId xmlns:p14="http://schemas.microsoft.com/office/powerpoint/2010/main" val="177686719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57808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lvl1pPr>
              <a:spcBef>
                <a:spcPts val="0"/>
              </a:spcBef>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16" y="3316224"/>
            <a:ext cx="10997184" cy="8672576"/>
          </a:xfrm>
        </p:spPr>
        <p:txBody>
          <a:bodyPr/>
          <a:lstStyle>
            <a:lvl1pPr>
              <a:spcBef>
                <a:spcPts val="0"/>
              </a:spcBef>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75821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4617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1"/>
            </a:lvl1pPr>
          </a:lstStyle>
          <a:p>
            <a:pPr lvl="0"/>
            <a:r>
              <a:rPr lang="en-US"/>
              <a:t>Click to edit Master text styles</a:t>
            </a:r>
          </a:p>
        </p:txBody>
      </p:sp>
      <p:sp>
        <p:nvSpPr>
          <p:cNvPr id="7" name="Picture Placeholder"/>
          <p:cNvSpPr>
            <a:spLocks noGrp="1"/>
          </p:cNvSpPr>
          <p:nvPr>
            <p:ph type="pic" sz="quarter" idx="13"/>
          </p:nvPr>
        </p:nvSpPr>
        <p:spPr>
          <a:xfrm>
            <a:off x="12192000" y="0"/>
            <a:ext cx="12192000" cy="13716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6243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5" y="243840"/>
            <a:ext cx="23408458" cy="11744960"/>
          </a:xfrm>
        </p:spPr>
        <p:txBody>
          <a:bodyPr/>
          <a:lstStyle>
            <a:lvl1pPr>
              <a:defRPr sz="25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26807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4833426" cy="1145235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70369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12777216" y="536448"/>
            <a:ext cx="10997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05412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21" y="3316224"/>
            <a:ext cx="1099700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88569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560832" y="3243072"/>
            <a:ext cx="11045952" cy="8745728"/>
          </a:xfrm>
        </p:spPr>
        <p:txBody>
          <a:bodyPr/>
          <a:lstStyle>
            <a:lvl1pPr>
              <a:defRPr sz="6400"/>
            </a:lvl1pPr>
          </a:lstStyle>
          <a:p>
            <a:pPr lvl="0"/>
            <a:r>
              <a:rPr lang="en-US"/>
              <a:t>Click to edit Master text styles</a:t>
            </a:r>
          </a:p>
        </p:txBody>
      </p:sp>
      <p:sp>
        <p:nvSpPr>
          <p:cNvPr id="6" name="Text Placeholder"/>
          <p:cNvSpPr>
            <a:spLocks noGrp="1"/>
          </p:cNvSpPr>
          <p:nvPr>
            <p:ph type="body" sz="quarter" idx="12"/>
          </p:nvPr>
        </p:nvSpPr>
        <p:spPr>
          <a:xfrm>
            <a:off x="12777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4195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12192000" y="1"/>
            <a:ext cx="12192000" cy="13716000"/>
          </a:xfrm>
        </p:spPr>
        <p:txBody>
          <a:bodyPr lIns="91440" tIns="91440" rIns="91440" bIns="91440"/>
          <a:lstStyle>
            <a:lvl1pPr>
              <a:defRPr baseline="0"/>
            </a:lvl1pPr>
          </a:lstStyle>
          <a:p>
            <a:r>
              <a:rPr lang="en-US"/>
              <a:t>Click icon to add picture</a:t>
            </a:r>
          </a:p>
        </p:txBody>
      </p:sp>
      <p:sp>
        <p:nvSpPr>
          <p:cNvPr id="2" name="Title 1"/>
          <p:cNvSpPr>
            <a:spLocks noGrp="1"/>
          </p:cNvSpPr>
          <p:nvPr>
            <p:ph type="title"/>
          </p:nvPr>
        </p:nvSpPr>
        <p:spPr>
          <a:xfrm>
            <a:off x="585216" y="585215"/>
            <a:ext cx="11021568" cy="2145792"/>
          </a:xfrm>
        </p:spPr>
        <p:txBody>
          <a:bodyPr/>
          <a:lstStyle>
            <a:lvl1pPr>
              <a:defRPr sz="426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365760" y="3023616"/>
            <a:ext cx="11216640" cy="8965184"/>
          </a:xfrm>
        </p:spPr>
        <p:txBody>
          <a:bodyPr/>
          <a:lstStyle>
            <a:lvl1pPr>
              <a:lnSpc>
                <a:spcPct val="90000"/>
              </a:lnSpc>
              <a:defRPr sz="25576" b="1"/>
            </a:lvl1pPr>
          </a:lstStyle>
          <a:p>
            <a:pPr lvl="0"/>
            <a:r>
              <a:rPr lang="en-US"/>
              <a:t>Click to edit Master text styles</a:t>
            </a:r>
          </a:p>
        </p:txBody>
      </p:sp>
    </p:spTree>
    <p:extLst>
      <p:ext uri="{BB962C8B-B14F-4D97-AF65-F5344CB8AC3E}">
        <p14:creationId xmlns:p14="http://schemas.microsoft.com/office/powerpoint/2010/main" val="22739369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7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3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02398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68034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12777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3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1283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1045770" cy="11452352"/>
          </a:xfrm>
        </p:spPr>
        <p:txBody>
          <a:body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270948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64259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865241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15133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81526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2"/>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2000" cy="6862232"/>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89512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2"/>
          </a:xfrm>
          <a:noFill/>
        </p:spPr>
        <p:txBody>
          <a:bodyPr lIns="182880" tIns="164592" rIns="228600" bIns="228600"/>
          <a:lstStyle>
            <a:lvl1pPr>
              <a:defRPr sz="12800"/>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000" cy="6862232"/>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6096002" y="6853770"/>
            <a:ext cx="6096000" cy="6862232"/>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18288000" y="6853767"/>
            <a:ext cx="6096000" cy="6862234"/>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8043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65760" y="243839"/>
            <a:ext cx="23408459" cy="11744960"/>
          </a:xfrm>
        </p:spPr>
        <p:txBody>
          <a:bodyPr/>
          <a:lstStyle>
            <a:lvl1pPr>
              <a:defRPr sz="25576"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35113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4000" cy="103124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7423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6" y="6858000"/>
            <a:ext cx="6096008" cy="6858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2666">
                <a:solidFill>
                  <a:schemeClr val="tx1"/>
                </a:solidFill>
              </a:defRPr>
            </a:lvl2pPr>
            <a:lvl3pPr>
              <a:buClr>
                <a:schemeClr val="tx1"/>
              </a:buClr>
              <a:defRPr sz="2666">
                <a:solidFill>
                  <a:schemeClr val="tx1"/>
                </a:solidFill>
              </a:defRPr>
            </a:lvl3pPr>
            <a:lvl4pPr>
              <a:buClr>
                <a:schemeClr val="tx1"/>
              </a:buClr>
              <a:defRPr sz="2666">
                <a:solidFill>
                  <a:schemeClr val="tx1"/>
                </a:solidFill>
              </a:defRPr>
            </a:lvl4pPr>
            <a:lvl5pPr>
              <a:buClr>
                <a:schemeClr val="tx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90226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000" cy="1372819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000" y="0"/>
            <a:ext cx="6096000" cy="1372819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2000" y="0"/>
            <a:ext cx="6096000" cy="1372819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88000" y="0"/>
            <a:ext cx="6096000" cy="1372819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97130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5600" y="3316224"/>
            <a:ext cx="17068800"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50020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44978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1216" y="3359002"/>
            <a:ext cx="4901184" cy="8672576"/>
          </a:xfrm>
        </p:spPr>
        <p:txBody>
          <a:bodyPr/>
          <a:lstStyle>
            <a:lvl1pPr>
              <a:spcBef>
                <a:spcPts val="800"/>
              </a:spcBef>
              <a:defRPr sz="3734"/>
            </a:lvl1pPr>
            <a:lvl2pPr>
              <a:spcBef>
                <a:spcPts val="2934"/>
              </a:spcBef>
              <a:defRPr sz="3734"/>
            </a:lvl2pPr>
            <a:lvl3pPr>
              <a:spcBef>
                <a:spcPts val="2934"/>
              </a:spcBef>
              <a:defRPr sz="3734"/>
            </a:lvl3pPr>
            <a:lvl4pPr>
              <a:spcBef>
                <a:spcPts val="2934"/>
              </a:spcBef>
              <a:defRPr sz="3734"/>
            </a:lvl4pPr>
            <a:lvl5pPr>
              <a:spcBef>
                <a:spcPts val="2934"/>
              </a:spcBef>
              <a:defRPr sz="37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21193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67024"/>
            <a:ext cx="4901184" cy="8672576"/>
          </a:xfrm>
        </p:spPr>
        <p:txBody>
          <a:bodyPr/>
          <a:lstStyle>
            <a:lvl1pPr>
              <a:spcBef>
                <a:spcPts val="800"/>
              </a:spcBef>
              <a:defRPr sz="2666"/>
            </a:lvl1pPr>
            <a:lvl2pPr>
              <a:spcBef>
                <a:spcPts val="800"/>
              </a:spcBef>
              <a:defRPr sz="2666"/>
            </a:lvl2pPr>
            <a:lvl3pPr>
              <a:spcBef>
                <a:spcPts val="800"/>
              </a:spcBef>
              <a:defRPr sz="2666"/>
            </a:lvl3pPr>
            <a:lvl4pPr>
              <a:spcBef>
                <a:spcPts val="800"/>
              </a:spcBef>
              <a:defRPr sz="2666"/>
            </a:lvl4pPr>
            <a:lvl5pPr>
              <a:spcBef>
                <a:spcPts val="800"/>
              </a:spcBef>
              <a:defRPr sz="26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28448" y="3243072"/>
            <a:ext cx="11045952" cy="8745728"/>
          </a:xfrm>
        </p:spPr>
        <p:txBody>
          <a:bodyPr/>
          <a:lstStyle>
            <a:lvl1pPr>
              <a:defRPr sz="6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64076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1219" y="536448"/>
            <a:ext cx="17093002" cy="1145235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45387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969282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32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4833424"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7984292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64992"/>
            <a:ext cx="10997184" cy="3493008"/>
          </a:xfrm>
        </p:spPr>
        <p:txBody>
          <a:bodyPr/>
          <a:lstStyle>
            <a:lvl1pPr>
              <a:spcBef>
                <a:spcPts val="0"/>
              </a:spcBef>
              <a:defRPr sz="2666"/>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16" y="8558784"/>
            <a:ext cx="17093184" cy="3486912"/>
          </a:xfrm>
        </p:spPr>
        <p:txBody>
          <a:bodyPr anchor="b"/>
          <a:lstStyle>
            <a:lvl1pPr>
              <a:spcBef>
                <a:spcPts val="800"/>
              </a:spcBef>
              <a:defRPr sz="1600"/>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5340427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461856" y="6167695"/>
            <a:ext cx="3460288" cy="1380618"/>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85931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p:nvPicPr>
        <p:blipFill>
          <a:blip r:embed="rId2"/>
          <a:stretch>
            <a:fillRect/>
          </a:stretch>
        </p:blipFill>
        <p:spPr>
          <a:xfrm>
            <a:off x="0" y="0"/>
            <a:ext cx="24384000" cy="13716000"/>
          </a:xfrm>
          <a:prstGeom prst="rect">
            <a:avLst/>
          </a:prstGeom>
        </p:spPr>
      </p:pic>
      <p:pic>
        <p:nvPicPr>
          <p:cNvPr id="7" name="Picture 6"/>
          <p:cNvPicPr>
            <a:picLocks noChangeAspect="1"/>
          </p:cNvPicPr>
          <p:nvPr/>
        </p:nvPicPr>
        <p:blipFill>
          <a:blip r:embed="rId3"/>
          <a:stretch>
            <a:fillRect/>
          </a:stretch>
        </p:blipFill>
        <p:spPr>
          <a:xfrm>
            <a:off x="22383500" y="12514876"/>
            <a:ext cx="1390904" cy="551443"/>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p:nvPicPr>
        <p:blipFill>
          <a:blip r:embed="rId4"/>
          <a:stretch>
            <a:fillRect/>
          </a:stretch>
        </p:blipFill>
        <p:spPr>
          <a:xfrm>
            <a:off x="620159" y="12610370"/>
            <a:ext cx="3633848" cy="579741"/>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2695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585216" y="3316224"/>
            <a:ext cx="10997184" cy="8672576"/>
          </a:xfrm>
        </p:spPr>
        <p:txBody>
          <a:bodyPr/>
          <a:lstStyle>
            <a:lvl1pPr marL="0" indent="0">
              <a:spcBef>
                <a:spcPts val="2933"/>
              </a:spcBef>
              <a:tabLst>
                <a:tab pos="10816034"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10816034" algn="r"/>
              </a:tabLst>
              <a:defRPr>
                <a:solidFill>
                  <a:schemeClr val="tx1"/>
                </a:solidFill>
                <a:latin typeface="Arial" panose="020B0604020202020204" pitchFamily="34" charset="0"/>
                <a:cs typeface="Arial" panose="020B0604020202020204" pitchFamily="34" charset="0"/>
              </a:defRPr>
            </a:lvl2pPr>
            <a:lvl3pPr marL="537625" indent="0">
              <a:buNone/>
              <a:defRPr/>
            </a:lvl3pPr>
            <a:lvl4pPr marL="1159918" indent="0">
              <a:buNone/>
              <a:defRPr/>
            </a:lvl4pPr>
            <a:lvl5pPr marL="168484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12801600" y="3302000"/>
            <a:ext cx="11023600" cy="8720667"/>
          </a:xfrm>
        </p:spPr>
        <p:txBody>
          <a:bodyPr/>
          <a:lstStyle>
            <a:lvl1pPr marL="0" indent="0">
              <a:spcBef>
                <a:spcPts val="2933"/>
              </a:spcBef>
              <a:tabLst>
                <a:tab pos="10816034"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10816034" algn="r"/>
              </a:tabLst>
              <a:defRPr>
                <a:solidFill>
                  <a:schemeClr val="tx1"/>
                </a:solidFill>
              </a:defRPr>
            </a:lvl3pPr>
            <a:lvl4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5pPr>
            <a:lvl6pPr marL="0" indent="0">
              <a:buFontTx/>
              <a:buNone/>
              <a:tabLst>
                <a:tab pos="10816034" algn="r"/>
              </a:tabLst>
              <a:defRPr>
                <a:solidFill>
                  <a:schemeClr val="tx1"/>
                </a:solidFill>
                <a:latin typeface="Arial" panose="020B0604020202020204" pitchFamily="34" charset="0"/>
                <a:cs typeface="Arial" panose="020B0604020202020204" pitchFamily="34" charset="0"/>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560832" y="536451"/>
            <a:ext cx="17117568" cy="1194821"/>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147543343"/>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divider (with page contents)">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55B05552-8F89-9345-BDFC-7987B5C89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sp>
        <p:nvSpPr>
          <p:cNvPr id="8" name="Text Placeholder 7"/>
          <p:cNvSpPr>
            <a:spLocks noGrp="1"/>
          </p:cNvSpPr>
          <p:nvPr>
            <p:ph type="body" sz="quarter" idx="13"/>
          </p:nvPr>
        </p:nvSpPr>
        <p:spPr>
          <a:xfrm>
            <a:off x="585216" y="3316224"/>
            <a:ext cx="10997184" cy="8672576"/>
          </a:xfrm>
        </p:spPr>
        <p:txBody>
          <a:bodyPr/>
          <a:lstStyle>
            <a:lvl1pPr marL="0" indent="0">
              <a:spcBef>
                <a:spcPts val="0"/>
              </a:spcBef>
              <a:tabLst>
                <a:tab pos="10811799" algn="r"/>
              </a:tabLst>
              <a:defRPr>
                <a:latin typeface="Arial" panose="020B0604020202020204" pitchFamily="34" charset="0"/>
                <a:cs typeface="Arial" panose="020B0604020202020204" pitchFamily="34" charset="0"/>
              </a:defRPr>
            </a:lvl1pPr>
            <a:lvl2pPr marL="0" indent="0">
              <a:spcBef>
                <a:spcPts val="0"/>
              </a:spcBef>
              <a:buNone/>
              <a:tabLst>
                <a:tab pos="10811799" algn="r"/>
              </a:tabLst>
              <a:defRPr>
                <a:latin typeface="Arial" panose="020B0604020202020204" pitchFamily="34" charset="0"/>
                <a:cs typeface="Arial" panose="020B0604020202020204" pitchFamily="34" charset="0"/>
              </a:defRPr>
            </a:lvl2pPr>
            <a:lvl3pPr marL="0" indent="0">
              <a:spcBef>
                <a:spcPts val="0"/>
              </a:spcBef>
              <a:buNone/>
              <a:tabLst>
                <a:tab pos="10811799" algn="r"/>
              </a:tabLst>
              <a:defRPr>
                <a:latin typeface="Arial" panose="020B0604020202020204" pitchFamily="34" charset="0"/>
                <a:cs typeface="Arial" panose="020B0604020202020204" pitchFamily="34" charset="0"/>
              </a:defRPr>
            </a:lvl3pPr>
            <a:lvl4pPr marL="0" indent="0">
              <a:spcBef>
                <a:spcPts val="0"/>
              </a:spcBef>
              <a:buNone/>
              <a:tabLst>
                <a:tab pos="10811799" algn="r"/>
              </a:tabLst>
              <a:defRPr>
                <a:latin typeface="Arial" panose="020B0604020202020204" pitchFamily="34" charset="0"/>
                <a:cs typeface="Arial" panose="020B0604020202020204" pitchFamily="34" charset="0"/>
              </a:defRPr>
            </a:lvl4pPr>
            <a:lvl5pPr marL="0" indent="0">
              <a:spcBef>
                <a:spcPts val="0"/>
              </a:spcBef>
              <a:buNone/>
              <a:tabLst>
                <a:tab pos="10811799" algn="r"/>
              </a:tabLst>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537DDF09-0740-BA44-9BCB-0E06468AC7BA}"/>
              </a:ext>
            </a:extLst>
          </p:cNvPr>
          <p:cNvSpPr>
            <a:spLocks noGrp="1"/>
          </p:cNvSpPr>
          <p:nvPr>
            <p:ph type="title"/>
          </p:nvPr>
        </p:nvSpPr>
        <p:spPr>
          <a:xfrm>
            <a:off x="560832" y="536451"/>
            <a:ext cx="17117568" cy="1194821"/>
          </a:xfrm>
        </p:spPr>
        <p:txBody>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EAC2A73-9DA5-6145-B819-ACDBC748837E}"/>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10" name="Slide Number Placeholder 9">
            <a:extLst>
              <a:ext uri="{FF2B5EF4-FFF2-40B4-BE49-F238E27FC236}">
                <a16:creationId xmlns:a16="http://schemas.microsoft.com/office/drawing/2014/main" id="{B9392B4B-8C09-F64F-8504-DF209984EF6F}"/>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02854472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560832" y="536451"/>
            <a:ext cx="17117568" cy="1194821"/>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92346777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72958445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558800" y="1452711"/>
            <a:ext cx="17119600" cy="738664"/>
          </a:xfrm>
        </p:spPr>
        <p:txBody>
          <a:bodyPr/>
          <a:lstStyle>
            <a:lvl1pPr>
              <a:defRPr sz="4267">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47761465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579861" y="3437471"/>
            <a:ext cx="10972800" cy="738664"/>
          </a:xfrm>
        </p:spPr>
        <p:txBody>
          <a:bodyPr/>
          <a:lstStyle>
            <a:lvl1pPr>
              <a:defRPr sz="4267">
                <a:solidFill>
                  <a:srgbClr val="868D95"/>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12801604" y="3467024"/>
            <a:ext cx="10972616" cy="8521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57856791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609600" y="3437467"/>
            <a:ext cx="10972800"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12801604" y="3437467"/>
            <a:ext cx="10972616"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675326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10997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8324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585216" y="3437467"/>
            <a:ext cx="10997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6169703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75851096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sp>
        <p:nvSpPr>
          <p:cNvPr id="2" name="Title 1"/>
          <p:cNvSpPr>
            <a:spLocks noGrp="1"/>
          </p:cNvSpPr>
          <p:nvPr>
            <p:ph type="title"/>
          </p:nvPr>
        </p:nvSpPr>
        <p:spPr>
          <a:xfrm>
            <a:off x="560832" y="536452"/>
            <a:ext cx="17117568" cy="886397"/>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585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77089152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17117568" cy="886397"/>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437467"/>
            <a:ext cx="4901184" cy="8551333"/>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793313286"/>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12777216" y="5147736"/>
            <a:ext cx="4901184" cy="6841067"/>
          </a:xfrm>
        </p:spPr>
        <p:txBody>
          <a:bodyPr/>
          <a:lstStyle/>
          <a:p>
            <a:pPr lvl="0"/>
            <a:r>
              <a:rPr lang="en-US"/>
              <a:t>Edit Master text styles</a:t>
            </a:r>
          </a:p>
        </p:txBody>
      </p:sp>
      <p:sp>
        <p:nvSpPr>
          <p:cNvPr id="12" name="Text Placeholder 11"/>
          <p:cNvSpPr>
            <a:spLocks noGrp="1"/>
          </p:cNvSpPr>
          <p:nvPr>
            <p:ph type="body" sz="quarter" idx="15"/>
          </p:nvPr>
        </p:nvSpPr>
        <p:spPr>
          <a:xfrm>
            <a:off x="18873216" y="5147736"/>
            <a:ext cx="4901184" cy="6841067"/>
          </a:xfrm>
        </p:spPr>
        <p:txBody>
          <a:bodyPr/>
          <a:lstStyle/>
          <a:p>
            <a:pPr lvl="0"/>
            <a:r>
              <a:rPr lang="en-US"/>
              <a:t>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609603" y="3437467"/>
            <a:ext cx="10968901" cy="8551333"/>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12777216" y="3079207"/>
            <a:ext cx="4901184" cy="2068531"/>
          </a:xfrm>
        </p:spPr>
        <p:txBody>
          <a:bodyPr vert="horz" lIns="0" tIns="0" rIns="0" bIns="0" rtlCol="0">
            <a:noAutofit/>
          </a:bodyPr>
          <a:lstStyle>
            <a:lvl1pPr>
              <a:defRPr lang="en-US" sz="144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18873216" y="3079207"/>
            <a:ext cx="4901184" cy="2068531"/>
          </a:xfrm>
        </p:spPr>
        <p:txBody>
          <a:bodyPr vert="horz" lIns="0" tIns="0" rIns="0" bIns="0" rtlCol="0">
            <a:noAutofit/>
          </a:bodyPr>
          <a:lstStyle>
            <a:lvl1pPr>
              <a:defRPr lang="en-US" sz="144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4" name="Footer Placeholder 3">
            <a:extLst>
              <a:ext uri="{FF2B5EF4-FFF2-40B4-BE49-F238E27FC236}">
                <a16:creationId xmlns:a16="http://schemas.microsoft.com/office/drawing/2014/main" id="{180F7C89-6EC5-E747-88D0-FAF854602E28}"/>
              </a:ext>
            </a:extLst>
          </p:cNvPr>
          <p:cNvSpPr>
            <a:spLocks noGrp="1"/>
          </p:cNvSpPr>
          <p:nvPr>
            <p:ph type="ftr" sz="quarter" idx="21"/>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BB7DC75D-474C-E44A-883A-266BD0B13034}"/>
              </a:ext>
            </a:extLst>
          </p:cNvPr>
          <p:cNvSpPr>
            <a:spLocks noGrp="1"/>
          </p:cNvSpPr>
          <p:nvPr>
            <p:ph type="sldNum" sz="quarter" idx="22"/>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5589168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p:nvPicPr>
        <p:blipFill>
          <a:blip r:embed="rId2"/>
          <a:stretch>
            <a:fillRect/>
          </a:stretch>
        </p:blipFill>
        <p:spPr>
          <a:xfrm>
            <a:off x="-51101" y="287869"/>
            <a:ext cx="3318933" cy="13140267"/>
          </a:xfrm>
          <a:prstGeom prst="rect">
            <a:avLst/>
          </a:prstGeom>
        </p:spPr>
      </p:pic>
      <p:sp>
        <p:nvSpPr>
          <p:cNvPr id="2" name="Title 1"/>
          <p:cNvSpPr>
            <a:spLocks noGrp="1"/>
          </p:cNvSpPr>
          <p:nvPr>
            <p:ph type="title"/>
          </p:nvPr>
        </p:nvSpPr>
        <p:spPr>
          <a:xfrm>
            <a:off x="609600" y="3833453"/>
            <a:ext cx="10972800" cy="2145792"/>
          </a:xfrm>
        </p:spPr>
        <p:txBody>
          <a:bodyPr/>
          <a:lstStyle>
            <a:lvl1pPr>
              <a:defRPr sz="4267"/>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276544" y="287871"/>
            <a:ext cx="11305856" cy="3545587"/>
          </a:xfrm>
        </p:spPr>
        <p:txBody>
          <a:bodyPr wrap="square" anchor="b" anchorCtr="0">
            <a:spAutoFit/>
          </a:bodyPr>
          <a:lstStyle>
            <a:lvl1pPr>
              <a:lnSpc>
                <a:spcPct val="90000"/>
              </a:lnSpc>
              <a:defRPr sz="25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12010968" y="12866874"/>
            <a:ext cx="10972800" cy="246221"/>
          </a:xfrm>
        </p:spPr>
        <p:txBody>
          <a:bodyPr/>
          <a:lstStyle>
            <a:lvl1pPr algn="r">
              <a:defRPr sz="1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1730010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12192000" y="0"/>
            <a:ext cx="12192000" cy="137160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609600" y="3833457"/>
            <a:ext cx="10972800" cy="590931"/>
          </a:xfrm>
        </p:spPr>
        <p:txBody>
          <a:bodyPr/>
          <a:lstStyle>
            <a:lvl1pPr>
              <a:defRPr lang="en-US" sz="4267"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276544" y="287867"/>
            <a:ext cx="11305856" cy="3545586"/>
          </a:xfrm>
        </p:spPr>
        <p:txBody>
          <a:bodyPr vert="horz" wrap="square" lIns="0" tIns="0" rIns="0" bIns="0" rtlCol="0" anchor="b" anchorCtr="0">
            <a:spAutoFit/>
          </a:bodyPr>
          <a:lstStyle>
            <a:lvl1pPr>
              <a:defRPr kumimoji="0" lang="en-US" sz="25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2438372"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609600" y="12023498"/>
            <a:ext cx="10972800" cy="246221"/>
          </a:xfrm>
        </p:spPr>
        <p:txBody>
          <a:bodyPr/>
          <a:lstStyle>
            <a:lvl1pPr algn="l">
              <a:defRPr sz="1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403294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p:nvPicPr>
        <p:blipFill rotWithShape="1">
          <a:blip r:embed="rId2">
            <a:alphaModFix amt="50000"/>
            <a:extLst>
              <a:ext uri="{28A0092B-C50C-407E-A947-70E740481C1C}">
                <a14:useLocalDpi xmlns:a14="http://schemas.microsoft.com/office/drawing/2010/main"/>
              </a:ext>
            </a:extLst>
          </a:blip>
          <a:srcRect r="-39"/>
          <a:stretch/>
        </p:blipFill>
        <p:spPr>
          <a:xfrm flipH="1">
            <a:off x="3070576" y="1727200"/>
            <a:ext cx="21313419" cy="11988800"/>
          </a:xfrm>
          <a:prstGeom prst="rect">
            <a:avLst/>
          </a:prstGeom>
        </p:spPr>
      </p:pic>
      <p:sp>
        <p:nvSpPr>
          <p:cNvPr id="2" name="Title 1"/>
          <p:cNvSpPr>
            <a:spLocks noGrp="1"/>
          </p:cNvSpPr>
          <p:nvPr>
            <p:ph type="title"/>
          </p:nvPr>
        </p:nvSpPr>
        <p:spPr>
          <a:xfrm>
            <a:off x="560832" y="536448"/>
            <a:ext cx="14833424" cy="1145235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27299059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8288000" y="0"/>
            <a:ext cx="6096000" cy="137160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560832" y="536448"/>
            <a:ext cx="17117568"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AF82078C-FDD3-FC4C-B30C-494660539C7D}"/>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F673B17B-26FA-3A40-ABB3-80E9096FE52C}"/>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69172462"/>
      </p:ext>
    </p:extLst>
  </p:cSld>
  <p:clrMapOvr>
    <a:overrideClrMapping bg1="dk1" tx1="lt1" bg2="dk2" tx2="lt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p:nvPicPr>
        <p:blipFill>
          <a:blip r:embed="rId2"/>
          <a:stretch>
            <a:fillRect/>
          </a:stretch>
        </p:blipFill>
        <p:spPr>
          <a:xfrm rot="5400000" flipV="1">
            <a:off x="2785480" y="4286256"/>
            <a:ext cx="13715995" cy="5143499"/>
          </a:xfrm>
          <a:prstGeom prst="rect">
            <a:avLst/>
          </a:prstGeom>
        </p:spPr>
      </p:pic>
      <p:sp>
        <p:nvSpPr>
          <p:cNvPr id="6" name="Text Placeholder 5"/>
          <p:cNvSpPr>
            <a:spLocks noGrp="1"/>
          </p:cNvSpPr>
          <p:nvPr>
            <p:ph type="body" sz="quarter" idx="12"/>
          </p:nvPr>
        </p:nvSpPr>
        <p:spPr>
          <a:xfrm>
            <a:off x="12777216" y="536448"/>
            <a:ext cx="10997184" cy="114523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127562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003"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36057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17117568" cy="886397"/>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842770373"/>
      </p:ext>
    </p:extLst>
  </p:cSld>
  <p:clrMapOvr>
    <a:overrideClrMapping bg1="dk1" tx1="lt1" bg2="dk2" tx2="lt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7117568" cy="1207685"/>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437467"/>
            <a:ext cx="4901184" cy="8551333"/>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861720582"/>
      </p:ext>
    </p:extLst>
  </p:cSld>
  <p:clrMapOvr>
    <a:overrideClrMapping bg1="dk1" tx1="lt1" bg2="dk2" tx2="lt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5535168" cy="886397"/>
          </a:xfrm>
        </p:spPr>
        <p:txBody>
          <a:bodyPr/>
          <a:lstStyle>
            <a:lvl1pPr>
              <a:defRPr>
                <a:solidFill>
                  <a:schemeClr val="tx1"/>
                </a:solidFill>
              </a:defRPr>
            </a:lvl1pPr>
          </a:lstStyle>
          <a:p>
            <a:r>
              <a:rPr lang="en-US" dirty="0"/>
              <a:t>Click to edit Master title style</a:t>
            </a:r>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6705600" y="635003"/>
            <a:ext cx="17068800" cy="11366501"/>
          </a:xfrm>
        </p:spPr>
        <p:txBody>
          <a:bodyPr/>
          <a:lstStyle>
            <a:lvl1pPr>
              <a:defRPr>
                <a:solidFill>
                  <a:schemeClr val="tx1"/>
                </a:solidFill>
              </a:defRPr>
            </a:lvl1pPr>
          </a:lstStyle>
          <a:p>
            <a:r>
              <a:rPr lang="en-US" dirty="0"/>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069698882"/>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29997" y="762004"/>
            <a:ext cx="13716000" cy="12191997"/>
          </a:xfrm>
          <a:prstGeom prst="rect">
            <a:avLst/>
          </a:prstGeom>
        </p:spPr>
      </p:pic>
      <p:sp>
        <p:nvSpPr>
          <p:cNvPr id="2" name="Title 1"/>
          <p:cNvSpPr>
            <a:spLocks noGrp="1"/>
          </p:cNvSpPr>
          <p:nvPr>
            <p:ph type="title"/>
          </p:nvPr>
        </p:nvSpPr>
        <p:spPr>
          <a:xfrm>
            <a:off x="365760" y="243840"/>
            <a:ext cx="23408459" cy="11744960"/>
          </a:xfrm>
        </p:spPr>
        <p:txBody>
          <a:bodyPr/>
          <a:lstStyle>
            <a:lvl1pPr>
              <a:defRPr sz="25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6156299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title, text (dk gray background)">
    <p:spTree>
      <p:nvGrpSpPr>
        <p:cNvPr id="1" name=""/>
        <p:cNvGrpSpPr/>
        <p:nvPr/>
      </p:nvGrpSpPr>
      <p:grpSpPr>
        <a:xfrm>
          <a:off x="0" y="0"/>
          <a:ext cx="0" cy="0"/>
          <a:chOff x="0" y="0"/>
          <a:chExt cx="0" cy="0"/>
        </a:xfrm>
      </p:grpSpPr>
      <p:sp>
        <p:nvSpPr>
          <p:cNvPr id="8" name="Rectangle 7"/>
          <p:cNvSpPr/>
          <p:nvPr/>
        </p:nvSpPr>
        <p:spPr>
          <a:xfrm>
            <a:off x="12192000" y="0"/>
            <a:ext cx="12192000" cy="13716000"/>
          </a:xfrm>
          <a:prstGeom prst="rect">
            <a:avLst/>
          </a:prstGeom>
          <a:solidFill>
            <a:schemeClr val="tx2"/>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560832" y="536448"/>
            <a:ext cx="11045771" cy="1145235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109C46F-505E-D649-81E5-29256C43A5D5}"/>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6BB392D1-372A-7C4B-8910-78D87668B68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01919442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560832" y="536448"/>
            <a:ext cx="11045771"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CA7CAD7-E788-0C49-ABC8-F221711C59DA}"/>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662077F7-8DD0-364A-A9A5-61D32D1B336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181163796"/>
      </p:ext>
    </p:extLst>
  </p:cSld>
  <p:clrMapOvr>
    <a:overrideClrMapping bg1="dk1" tx1="lt1" bg2="dk2" tx2="lt2" accent1="accent1" accent2="accent2" accent3="accent3" accent4="accent4" accent5="accent5" accent6="accent6" hlink="hlink" folHlink="folHlink"/>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12192000" y="0"/>
            <a:ext cx="6096000" cy="6858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18288000" y="0"/>
            <a:ext cx="6096000" cy="6858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12192000" y="6853767"/>
            <a:ext cx="12192000" cy="6862232"/>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560832" y="536448"/>
            <a:ext cx="11045952" cy="1207685"/>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585216" y="3437467"/>
            <a:ext cx="10997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7039774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3"/>
            <a:ext cx="24384000" cy="6845301"/>
          </a:xfrm>
        </p:spPr>
        <p:txBody>
          <a:bodyPr/>
          <a:lstStyle/>
          <a:p>
            <a:r>
              <a:rPr lang="en-US"/>
              <a:t>Click icon to add picture</a:t>
            </a:r>
          </a:p>
        </p:txBody>
      </p:sp>
      <p:sp>
        <p:nvSpPr>
          <p:cNvPr id="6" name="Content Placeholder 5"/>
          <p:cNvSpPr>
            <a:spLocks noGrp="1"/>
          </p:cNvSpPr>
          <p:nvPr>
            <p:ph sz="quarter" idx="17"/>
          </p:nvPr>
        </p:nvSpPr>
        <p:spPr>
          <a:xfrm>
            <a:off x="12192000" y="6853765"/>
            <a:ext cx="6096000" cy="6862235"/>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1" name="Content Placeholder 10"/>
          <p:cNvSpPr>
            <a:spLocks noGrp="1"/>
          </p:cNvSpPr>
          <p:nvPr>
            <p:ph sz="quarter" idx="18"/>
          </p:nvPr>
        </p:nvSpPr>
        <p:spPr>
          <a:xfrm>
            <a:off x="18288000" y="6853765"/>
            <a:ext cx="6096000" cy="6862235"/>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6096003" y="6853767"/>
            <a:ext cx="6096000" cy="6862232"/>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6853767"/>
            <a:ext cx="6096000" cy="6862232"/>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24384000" cy="2423624"/>
          </a:xfrm>
          <a:noFill/>
        </p:spPr>
        <p:txBody>
          <a:bodyPr lIns="182880" tIns="164592" rIns="228600" bIns="228600"/>
          <a:lstStyle>
            <a:lvl1pPr>
              <a:defRPr sz="12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p:nvGrpSpPr>
        <p:grpSpPr>
          <a:xfrm>
            <a:off x="6096000" y="7469209"/>
            <a:ext cx="12192000" cy="4513491"/>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endParaRPr lang="en-IL"/>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73919826"/>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3"/>
            <a:ext cx="24384000" cy="6845301"/>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p:nvPicPr>
        <p:blipFill rotWithShape="1">
          <a:blip r:embed="rId2"/>
          <a:srcRect r="383"/>
          <a:stretch/>
        </p:blipFill>
        <p:spPr>
          <a:xfrm>
            <a:off x="0" y="6846612"/>
            <a:ext cx="24384000" cy="6864099"/>
          </a:xfrm>
          <a:prstGeom prst="rect">
            <a:avLst/>
          </a:prstGeom>
        </p:spPr>
      </p:pic>
      <p:sp>
        <p:nvSpPr>
          <p:cNvPr id="6" name="Content Placeholder 5"/>
          <p:cNvSpPr>
            <a:spLocks noGrp="1"/>
          </p:cNvSpPr>
          <p:nvPr>
            <p:ph sz="quarter" idx="17"/>
          </p:nvPr>
        </p:nvSpPr>
        <p:spPr>
          <a:xfrm>
            <a:off x="12192000" y="6853765"/>
            <a:ext cx="6096000" cy="6862235"/>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10"/>
          <p:cNvSpPr>
            <a:spLocks noGrp="1"/>
          </p:cNvSpPr>
          <p:nvPr>
            <p:ph sz="quarter" idx="18"/>
          </p:nvPr>
        </p:nvSpPr>
        <p:spPr>
          <a:xfrm>
            <a:off x="18288000" y="6853765"/>
            <a:ext cx="6096000" cy="6862235"/>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6096003" y="6853767"/>
            <a:ext cx="6096000" cy="6862232"/>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6853767"/>
            <a:ext cx="6096000" cy="6862232"/>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24384000" cy="2423624"/>
          </a:xfrm>
          <a:noFill/>
        </p:spPr>
        <p:txBody>
          <a:bodyPr lIns="182880" tIns="164592" rIns="228600" bIns="228600"/>
          <a:lstStyle>
            <a:lvl1pPr>
              <a:defRPr sz="12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29418968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24384000" cy="1372819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6883404"/>
            <a:ext cx="6096000" cy="6832600"/>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4" y="6858000"/>
            <a:ext cx="11582408" cy="6858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667">
                <a:solidFill>
                  <a:schemeClr val="bg1"/>
                </a:solidFill>
              </a:defRPr>
            </a:lvl2pPr>
            <a:lvl3pPr>
              <a:buClr>
                <a:schemeClr val="bg1"/>
              </a:buClr>
              <a:defRPr sz="2667">
                <a:solidFill>
                  <a:schemeClr val="bg1"/>
                </a:solidFill>
              </a:defRPr>
            </a:lvl3pPr>
            <a:lvl4pPr>
              <a:buClr>
                <a:schemeClr val="bg1"/>
              </a:buClr>
              <a:defRPr sz="2667">
                <a:solidFill>
                  <a:schemeClr val="bg1"/>
                </a:solidFill>
              </a:defRPr>
            </a:lvl4pPr>
            <a:lvl5pPr>
              <a:buClr>
                <a:schemeClr val="bg1"/>
              </a:buClr>
              <a:defRPr sz="2667">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6978067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560832" y="3243073"/>
            <a:ext cx="11045952" cy="8745727"/>
          </a:xfrm>
        </p:spPr>
        <p:txBody>
          <a:bodyPr/>
          <a:lstStyle>
            <a:lvl1pPr>
              <a:defRPr sz="6394"/>
            </a:lvl1pPr>
          </a:lstStyle>
          <a:p>
            <a:pPr lvl="0"/>
            <a:r>
              <a:rPr lang="en-US"/>
              <a:t>Click to edit Master text styles</a:t>
            </a:r>
          </a:p>
        </p:txBody>
      </p:sp>
    </p:spTree>
    <p:extLst>
      <p:ext uri="{BB962C8B-B14F-4D97-AF65-F5344CB8AC3E}">
        <p14:creationId xmlns:p14="http://schemas.microsoft.com/office/powerpoint/2010/main" val="19880356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6096000" cy="1372819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2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88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55607401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52"/>
            <a:ext cx="11045952" cy="886397"/>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585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81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951892401"/>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7117568" cy="214579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316224"/>
            <a:ext cx="4901184"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4"/>
            <a:ext cx="4901184"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28448" y="3243072"/>
            <a:ext cx="11045952" cy="8745728"/>
          </a:xfrm>
        </p:spPr>
        <p:txBody>
          <a:bodyPr/>
          <a:lstStyle>
            <a:lvl1pPr>
              <a:buClrTx/>
              <a:defRPr sz="64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A42E89-5A6F-884F-B2C1-4CFD1FD6532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CD6983AC-2CA4-BD44-9B9B-9913BCE147F4}"/>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31359876"/>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15955435" y="3290532"/>
            <a:ext cx="7818965" cy="8520472"/>
          </a:xfrm>
        </p:spPr>
        <p:txBody>
          <a:bodyPr/>
          <a:lstStyle>
            <a:lvl1pPr>
              <a:spcBef>
                <a:spcPts val="48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C072EAC-A037-3B44-858E-00CE6DEB5111}"/>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FE522886-2A46-EB42-9B82-6D2AFE86B586}"/>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78344848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51481896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8325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p:nvPicPr>
        <p:blipFill>
          <a:blip r:embed="rId2"/>
          <a:stretch>
            <a:fillRect/>
          </a:stretch>
        </p:blipFill>
        <p:spPr>
          <a:xfrm>
            <a:off x="9538769" y="4342947"/>
            <a:ext cx="5079555" cy="507187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10138013" y="4267577"/>
            <a:ext cx="4107979" cy="5180851"/>
          </a:xfrm>
          <a:prstGeom prst="rect">
            <a:avLst/>
          </a:prstGeom>
        </p:spPr>
      </p:pic>
    </p:spTree>
    <p:extLst>
      <p:ext uri="{BB962C8B-B14F-4D97-AF65-F5344CB8AC3E}">
        <p14:creationId xmlns:p14="http://schemas.microsoft.com/office/powerpoint/2010/main" val="8860584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10138013" y="4267577"/>
            <a:ext cx="4107979" cy="5180851"/>
          </a:xfrm>
          <a:prstGeom prst="rect">
            <a:avLst/>
          </a:prstGeom>
        </p:spPr>
      </p:pic>
    </p:spTree>
    <p:extLst>
      <p:ext uri="{BB962C8B-B14F-4D97-AF65-F5344CB8AC3E}">
        <p14:creationId xmlns:p14="http://schemas.microsoft.com/office/powerpoint/2010/main" val="76643088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p:nvSpPr>
        <p:spPr>
          <a:xfrm>
            <a:off x="12801600" y="3231900"/>
            <a:ext cx="10972800" cy="7029704"/>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372">
              <a:spcAft>
                <a:spcPts val="800"/>
              </a:spcAft>
            </a:pPr>
            <a:r>
              <a:rPr lang="en-US" sz="1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2438372">
              <a:spcAft>
                <a:spcPts val="800"/>
              </a:spcAft>
            </a:pPr>
            <a:r>
              <a:rPr lang="en-US" sz="1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p:nvPicPr>
        <p:blipFill>
          <a:blip r:embed="rId2"/>
          <a:stretch>
            <a:fillRect/>
          </a:stretch>
        </p:blipFill>
        <p:spPr>
          <a:xfrm>
            <a:off x="22383500" y="12514876"/>
            <a:ext cx="1390904" cy="551443"/>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p:nvPicPr>
        <p:blipFill>
          <a:blip r:embed="rId3"/>
          <a:stretch>
            <a:fillRect/>
          </a:stretch>
        </p:blipFill>
        <p:spPr>
          <a:xfrm>
            <a:off x="620159" y="12610370"/>
            <a:ext cx="3633848" cy="579741"/>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p:nvSpPr>
        <p:spPr>
          <a:xfrm>
            <a:off x="346460" y="2941660"/>
            <a:ext cx="10934701" cy="6517181"/>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372"/>
            <a:r>
              <a:rPr lang="en-US" sz="3200" b="0" i="0" kern="0" dirty="0">
                <a:solidFill>
                  <a:schemeClr val="bg1"/>
                </a:solidFill>
                <a:latin typeface="Arial" panose="020B0604020202020204" pitchFamily="34" charset="0"/>
                <a:cs typeface="Arial" panose="020B0604020202020204" pitchFamily="34" charset="0"/>
              </a:rPr>
              <a:t>Follow us on:</a:t>
            </a:r>
          </a:p>
          <a:p>
            <a:pPr defTabSz="2438372"/>
            <a:r>
              <a:rPr lang="en-US" sz="3200"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sz="3200" b="0" i="0" kern="0" dirty="0">
              <a:latin typeface="Arial" panose="020B0604020202020204" pitchFamily="34" charset="0"/>
              <a:cs typeface="Arial" panose="020B0604020202020204" pitchFamily="34" charset="0"/>
            </a:endParaRPr>
          </a:p>
          <a:p>
            <a:pPr defTabSz="2438372"/>
            <a:endParaRPr lang="en-US" sz="3200"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p:nvSpPr>
        <p:spPr>
          <a:xfrm>
            <a:off x="609603" y="447239"/>
            <a:ext cx="3834383" cy="984885"/>
          </a:xfrm>
          <a:prstGeom prst="rect">
            <a:avLst/>
          </a:prstGeom>
        </p:spPr>
        <p:txBody>
          <a:bodyPr wrap="none" lIns="0" tIns="0" rIns="0" bIns="0">
            <a:spAutoFit/>
          </a:bodyPr>
          <a:lstStyle/>
          <a:p>
            <a:r>
              <a:rPr kumimoji="0" lang="en-US" sz="6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sz="4800" dirty="0"/>
          </a:p>
        </p:txBody>
      </p:sp>
    </p:spTree>
    <p:extLst>
      <p:ext uri="{BB962C8B-B14F-4D97-AF65-F5344CB8AC3E}">
        <p14:creationId xmlns:p14="http://schemas.microsoft.com/office/powerpoint/2010/main" val="394218807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24384000" cy="13716000"/>
          </a:xfrm>
          <a:prstGeom prst="rect">
            <a:avLst/>
          </a:prstGeom>
        </p:spPr>
      </p:pic>
      <p:pic>
        <p:nvPicPr>
          <p:cNvPr id="6" name="Picture 5"/>
          <p:cNvPicPr>
            <a:picLocks noChangeAspect="1"/>
          </p:cNvPicPr>
          <p:nvPr/>
        </p:nvPicPr>
        <p:blipFill>
          <a:blip r:embed="rId3"/>
          <a:stretch>
            <a:fillRect/>
          </a:stretch>
        </p:blipFill>
        <p:spPr>
          <a:xfrm>
            <a:off x="10469208" y="6174980"/>
            <a:ext cx="3445584" cy="1366051"/>
          </a:xfrm>
          <a:prstGeom prst="rect">
            <a:avLst/>
          </a:prstGeom>
        </p:spPr>
      </p:pic>
    </p:spTree>
    <p:extLst>
      <p:ext uri="{BB962C8B-B14F-4D97-AF65-F5344CB8AC3E}">
        <p14:creationId xmlns:p14="http://schemas.microsoft.com/office/powerpoint/2010/main" val="41802889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86187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7684" y="438912"/>
            <a:ext cx="23388317" cy="794064"/>
          </a:xfrm>
        </p:spPr>
        <p:txBody>
          <a:bodyPr/>
          <a:lstStyle>
            <a:lvl1pPr>
              <a:defRPr spc="0"/>
            </a:lvl1pPr>
          </a:lstStyle>
          <a:p>
            <a:r>
              <a:rPr lang="en-US"/>
              <a:t>Click to edit Master title style</a:t>
            </a:r>
            <a:endParaRPr lang="en-US" dirty="0"/>
          </a:p>
        </p:txBody>
      </p:sp>
      <p:sp>
        <p:nvSpPr>
          <p:cNvPr id="5" name="Footer Placeholder 4"/>
          <p:cNvSpPr>
            <a:spLocks noGrp="1"/>
          </p:cNvSpPr>
          <p:nvPr>
            <p:ph type="ftr" sz="quarter" idx="14"/>
          </p:nvPr>
        </p:nvSpPr>
        <p:spPr>
          <a:xfrm>
            <a:off x="5046924" y="13064197"/>
            <a:ext cx="492616" cy="517067"/>
          </a:xfrm>
        </p:spPr>
        <p:txBody>
          <a:bodyPr/>
          <a:lstStyle/>
          <a:p>
            <a:endParaRPr lang="en-US" dirty="0"/>
          </a:p>
        </p:txBody>
      </p:sp>
      <p:sp>
        <p:nvSpPr>
          <p:cNvPr id="7" name="Content Placeholder 6"/>
          <p:cNvSpPr>
            <a:spLocks noGrp="1"/>
          </p:cNvSpPr>
          <p:nvPr>
            <p:ph sz="quarter" idx="16"/>
          </p:nvPr>
        </p:nvSpPr>
        <p:spPr>
          <a:xfrm>
            <a:off x="508000" y="2788923"/>
            <a:ext cx="23418800" cy="8938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16131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Questions or call to a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458343" y="13015362"/>
            <a:ext cx="3808861"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19456" tIns="109728" rIns="219456" bIns="109728" anchor="b" anchorCtr="0">
            <a:spAutoFit/>
          </a:bodyPr>
          <a:lstStyle/>
          <a:p>
            <a:pPr algn="l"/>
            <a:r>
              <a:rPr lang="en-US" sz="1920" dirty="0">
                <a:solidFill>
                  <a:srgbClr val="000000"/>
                </a:solidFill>
                <a:latin typeface="Arial" pitchFamily="34" charset="0"/>
                <a:cs typeface="Arial" pitchFamily="34" charset="0"/>
              </a:rPr>
              <a:t>© 2015 IBM Corporation</a:t>
            </a:r>
          </a:p>
        </p:txBody>
      </p:sp>
      <p:sp>
        <p:nvSpPr>
          <p:cNvPr id="5" name="Footer Placeholder 4"/>
          <p:cNvSpPr>
            <a:spLocks noGrp="1"/>
          </p:cNvSpPr>
          <p:nvPr>
            <p:ph type="ftr" sz="quarter" idx="11"/>
          </p:nvPr>
        </p:nvSpPr>
        <p:spPr>
          <a:xfrm>
            <a:off x="5046924" y="13064197"/>
            <a:ext cx="492616" cy="517067"/>
          </a:xfrm>
        </p:spPr>
        <p:txBody>
          <a:bodyPr/>
          <a:lstStyle>
            <a:lvl1pPr>
              <a:defRPr>
                <a:solidFill>
                  <a:schemeClr val="tx1"/>
                </a:solidFill>
              </a:defRPr>
            </a:lvl1pPr>
          </a:lstStyle>
          <a:p>
            <a:endParaRPr lang="en-US" dirty="0"/>
          </a:p>
        </p:txBody>
      </p:sp>
      <p:pic>
        <p:nvPicPr>
          <p:cNvPr id="6" name="Picture 3"/>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678" r="2678"/>
          <a:stretch/>
        </p:blipFill>
        <p:spPr bwMode="auto">
          <a:xfrm>
            <a:off x="3" y="2569071"/>
            <a:ext cx="24388229" cy="187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p:nvPr>
        </p:nvSpPr>
        <p:spPr>
          <a:xfrm>
            <a:off x="507999" y="2890660"/>
            <a:ext cx="23393400" cy="1415773"/>
          </a:xfrm>
        </p:spPr>
        <p:txBody>
          <a:bodyPr anchor="ctr"/>
          <a:lstStyle>
            <a:lvl1pPr marL="0" indent="0">
              <a:lnSpc>
                <a:spcPct val="90000"/>
              </a:lnSpc>
              <a:spcBef>
                <a:spcPts val="0"/>
              </a:spcBef>
              <a:buFontTx/>
              <a:buNone/>
              <a:defRPr sz="9600" b="1" i="0" baseline="0">
                <a:solidFill>
                  <a:schemeClr val="bg2"/>
                </a:solidFill>
                <a:latin typeface="+mj-lt"/>
              </a:defRPr>
            </a:lvl1pPr>
          </a:lstStyle>
          <a:p>
            <a:pPr lvl="0"/>
            <a:r>
              <a:rPr lang="en-US"/>
              <a:t>Click to edit Master text styles</a:t>
            </a:r>
          </a:p>
        </p:txBody>
      </p:sp>
      <p:sp>
        <p:nvSpPr>
          <p:cNvPr id="7" name="Content Placeholder 6"/>
          <p:cNvSpPr>
            <a:spLocks noGrp="1"/>
          </p:cNvSpPr>
          <p:nvPr>
            <p:ph sz="quarter" idx="12"/>
          </p:nvPr>
        </p:nvSpPr>
        <p:spPr>
          <a:xfrm>
            <a:off x="812804" y="4533901"/>
            <a:ext cx="23088600" cy="7193280"/>
          </a:xfrm>
        </p:spPr>
        <p:txBody>
          <a:bodyPr/>
          <a:lstStyle>
            <a:lvl1pPr>
              <a:defRPr sz="4800">
                <a:latin typeface="Arial" pitchFamily="34" charset="0"/>
                <a:cs typeface="Arial" pitchFamily="34" charset="0"/>
              </a:defRPr>
            </a:lvl1pPr>
            <a:lvl2pPr>
              <a:defRPr sz="3840">
                <a:latin typeface="Arial" pitchFamily="34" charset="0"/>
                <a:cs typeface="Arial" pitchFamily="34" charset="0"/>
              </a:defRPr>
            </a:lvl2pPr>
            <a:lvl3pPr>
              <a:defRPr sz="3840">
                <a:latin typeface="Arial" pitchFamily="34" charset="0"/>
                <a:cs typeface="Arial" pitchFamily="34" charset="0"/>
              </a:defRPr>
            </a:lvl3pPr>
            <a:lvl4pPr>
              <a:defRPr sz="3840">
                <a:latin typeface="Arial" pitchFamily="34" charset="0"/>
                <a:cs typeface="Arial" pitchFamily="34" charset="0"/>
              </a:defRPr>
            </a:lvl4pPr>
            <a:lvl5pPr>
              <a:defRPr sz="384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8245444"/>
      </p:ext>
    </p:extLst>
  </p:cSld>
  <p:clrMapOvr>
    <a:overrideClrMapping bg1="lt1" tx1="dk1" bg2="lt2" tx2="dk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63757" t="44138" b="14099"/>
          <a:stretch/>
        </p:blipFill>
        <p:spPr>
          <a:xfrm>
            <a:off x="15544802" y="6187599"/>
            <a:ext cx="8832701" cy="5728264"/>
          </a:xfrm>
          <a:prstGeom prst="rect">
            <a:avLst/>
          </a:prstGeom>
        </p:spPr>
      </p:pic>
      <p:sp>
        <p:nvSpPr>
          <p:cNvPr id="2" name="Title 1"/>
          <p:cNvSpPr>
            <a:spLocks noGrp="1"/>
          </p:cNvSpPr>
          <p:nvPr>
            <p:ph type="ctrTitle"/>
          </p:nvPr>
        </p:nvSpPr>
        <p:spPr>
          <a:xfrm>
            <a:off x="1155907" y="3159439"/>
            <a:ext cx="22002885" cy="3006371"/>
          </a:xfrm>
        </p:spPr>
        <p:txBody>
          <a:bodyPr lIns="0" tIns="0" rIns="0" bIns="0" anchor="b" anchorCtr="0">
            <a:noAutofit/>
          </a:bodyPr>
          <a:lstStyle>
            <a:lvl1pPr algn="l">
              <a:lnSpc>
                <a:spcPct val="90000"/>
              </a:lnSpc>
              <a:defRPr sz="1056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223283" y="6585948"/>
            <a:ext cx="21937285" cy="756408"/>
          </a:xfrm>
          <a:prstGeom prst="rect">
            <a:avLst/>
          </a:prstGeom>
        </p:spPr>
        <p:txBody>
          <a:bodyPr lIns="0" tIns="0" rIns="0" bIns="0" anchor="t" anchorCtr="0">
            <a:normAutofit/>
          </a:bodyPr>
          <a:lstStyle>
            <a:lvl1pPr marL="0" indent="0" algn="l">
              <a:lnSpc>
                <a:spcPct val="100000"/>
              </a:lnSpc>
              <a:spcBef>
                <a:spcPts val="0"/>
              </a:spcBef>
              <a:buNone/>
              <a:defRPr sz="3600" b="0" cap="all" baseline="0">
                <a:solidFill>
                  <a:schemeClr val="bg1"/>
                </a:solidFill>
                <a:latin typeface="Arial" panose="020B0604020202020204" pitchFamily="34" charset="0"/>
                <a:cs typeface="Arial" panose="020B0604020202020204" pitchFamily="34" charset="0"/>
              </a:defRPr>
            </a:lvl1pPr>
            <a:lvl2pPr marL="822970" indent="0" algn="ctr">
              <a:buNone/>
              <a:defRPr sz="3600"/>
            </a:lvl2pPr>
            <a:lvl3pPr marL="1645941" indent="0" algn="ctr">
              <a:buNone/>
              <a:defRPr sz="3240"/>
            </a:lvl3pPr>
            <a:lvl4pPr marL="2468911" indent="0" algn="ctr">
              <a:buNone/>
              <a:defRPr sz="2880"/>
            </a:lvl4pPr>
            <a:lvl5pPr marL="3291881" indent="0" algn="ctr">
              <a:buNone/>
              <a:defRPr sz="2880"/>
            </a:lvl5pPr>
            <a:lvl6pPr marL="4114851" indent="0" algn="ctr">
              <a:buNone/>
              <a:defRPr sz="2880"/>
            </a:lvl6pPr>
            <a:lvl7pPr marL="4937822" indent="0" algn="ctr">
              <a:buNone/>
              <a:defRPr sz="2880"/>
            </a:lvl7pPr>
            <a:lvl8pPr marL="5760792" indent="0" algn="ctr">
              <a:buNone/>
              <a:defRPr sz="2880"/>
            </a:lvl8pPr>
            <a:lvl9pPr marL="6583762" indent="0" algn="ctr">
              <a:buNone/>
              <a:defRPr sz="288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1212187" y="9283604"/>
            <a:ext cx="18946656" cy="627389"/>
          </a:xfrm>
          <a:prstGeom prst="rect">
            <a:avLst/>
          </a:prstGeom>
        </p:spPr>
        <p:txBody>
          <a:bodyPr lIns="0" tIns="0" rIns="0" bIns="0" anchor="b" anchorCtr="0">
            <a:noAutofit/>
          </a:bodyPr>
          <a:lstStyle>
            <a:lvl1pPr marL="0" indent="0">
              <a:lnSpc>
                <a:spcPct val="100000"/>
              </a:lnSpc>
              <a:spcBef>
                <a:spcPts val="0"/>
              </a:spcBef>
              <a:buFontTx/>
              <a:buNone/>
              <a:defRPr sz="3600" b="1" baseline="0">
                <a:solidFill>
                  <a:schemeClr val="bg1"/>
                </a:solidFill>
                <a:latin typeface="Arial" panose="020B0604020202020204" pitchFamily="34" charset="0"/>
                <a:cs typeface="Arial" panose="020B0604020202020204" pitchFamily="34" charset="0"/>
              </a:defRPr>
            </a:lvl1pPr>
            <a:lvl2pPr marL="822970" indent="0">
              <a:buFontTx/>
              <a:buNone/>
              <a:defRPr/>
            </a:lvl2pPr>
            <a:lvl3pPr marL="1645941" indent="0">
              <a:buFontTx/>
              <a:buNone/>
              <a:defRPr/>
            </a:lvl3pPr>
            <a:lvl4pPr marL="2468911" indent="0">
              <a:buFontTx/>
              <a:buNone/>
              <a:defRPr/>
            </a:lvl4pPr>
            <a:lvl5pPr marL="3291881"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1212189" y="12223923"/>
            <a:ext cx="7954763" cy="438912"/>
          </a:xfrm>
          <a:prstGeom prst="rect">
            <a:avLst/>
          </a:prstGeom>
        </p:spPr>
        <p:txBody>
          <a:bodyPr wrap="none" lIns="0" tIns="0" rIns="0" bIns="0" anchor="b" anchorCtr="0">
            <a:noAutofit/>
          </a:bodyPr>
          <a:lstStyle>
            <a:lvl1pPr marL="0" indent="0" algn="l">
              <a:lnSpc>
                <a:spcPct val="100000"/>
              </a:lnSpc>
              <a:buFontTx/>
              <a:buNone/>
              <a:defRPr sz="2400" i="0">
                <a:solidFill>
                  <a:schemeClr val="bg1"/>
                </a:solidFill>
              </a:defRPr>
            </a:lvl1pPr>
            <a:lvl2pPr marL="422915" indent="0" algn="r">
              <a:buFontTx/>
              <a:buNone/>
              <a:defRPr sz="3360" i="1"/>
            </a:lvl2pPr>
            <a:lvl3pPr marL="922033" indent="0" algn="r">
              <a:buFontTx/>
              <a:buNone/>
              <a:defRPr sz="3360" i="1"/>
            </a:lvl3pPr>
            <a:lvl4pPr marL="1253509" indent="0" algn="r">
              <a:buFontTx/>
              <a:buNone/>
              <a:defRPr sz="3360" i="1"/>
            </a:lvl4pPr>
            <a:lvl5pPr marL="1672613" indent="0" algn="r">
              <a:buFontTx/>
              <a:buNone/>
              <a:defRPr sz="33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1212187" y="9947495"/>
            <a:ext cx="18946656" cy="535949"/>
          </a:xfrm>
          <a:prstGeom prst="rect">
            <a:avLst/>
          </a:prstGeom>
        </p:spPr>
        <p:txBody>
          <a:bodyPr lIns="0" tIns="0" rIns="0" bIns="0" anchor="t" anchorCtr="0">
            <a:normAutofit/>
          </a:bodyPr>
          <a:lstStyle>
            <a:lvl1pPr marL="0" marR="0" indent="0" algn="l" defTabSz="1645941" rtl="0" eaLnBrk="1" fontAlgn="auto" latinLnBrk="0" hangingPunct="1">
              <a:lnSpc>
                <a:spcPct val="100000"/>
              </a:lnSpc>
              <a:spcBef>
                <a:spcPts val="0"/>
              </a:spcBef>
              <a:spcAft>
                <a:spcPts val="0"/>
              </a:spcAft>
              <a:buClr>
                <a:schemeClr val="tx2"/>
              </a:buClr>
              <a:buSzTx/>
              <a:buFontTx/>
              <a:buNone/>
              <a:tabLst/>
              <a:defRPr sz="2640" b="0" baseline="0">
                <a:solidFill>
                  <a:schemeClr val="bg1"/>
                </a:solidFill>
                <a:latin typeface="Arial" panose="020B0604020202020204" pitchFamily="34" charset="0"/>
                <a:cs typeface="Arial" panose="020B0604020202020204" pitchFamily="34" charset="0"/>
              </a:defRPr>
            </a:lvl1pPr>
            <a:lvl2pPr marL="822970" indent="0">
              <a:buFontTx/>
              <a:buNone/>
              <a:defRPr/>
            </a:lvl2pPr>
            <a:lvl3pPr marL="1645941" indent="0">
              <a:buFontTx/>
              <a:buNone/>
              <a:defRPr/>
            </a:lvl3pPr>
            <a:lvl4pPr marL="2468911" indent="0">
              <a:buFontTx/>
              <a:buNone/>
              <a:defRPr/>
            </a:lvl4pPr>
            <a:lvl5pPr marL="3291881"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16517959" y="12223923"/>
            <a:ext cx="3033992" cy="438912"/>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1645941">
              <a:spcBef>
                <a:spcPts val="1440"/>
              </a:spcBef>
              <a:buClr>
                <a:schemeClr val="tx2"/>
              </a:buClr>
            </a:pPr>
            <a:endParaRPr lang="en-IL" dirty="0"/>
          </a:p>
        </p:txBody>
      </p:sp>
      <p:pic>
        <p:nvPicPr>
          <p:cNvPr id="10" name="Picture 9"/>
          <p:cNvPicPr>
            <a:picLocks noChangeAspect="1"/>
          </p:cNvPicPr>
          <p:nvPr/>
        </p:nvPicPr>
        <p:blipFill rotWithShape="1">
          <a:blip r:embed="rId3"/>
          <a:srcRect l="14569" t="26753" r="14569" b="26753"/>
          <a:stretch/>
        </p:blipFill>
        <p:spPr>
          <a:xfrm>
            <a:off x="1219204" y="1022392"/>
            <a:ext cx="3382232" cy="892464"/>
          </a:xfrm>
          <a:prstGeom prst="rect">
            <a:avLst/>
          </a:prstGeom>
        </p:spPr>
      </p:pic>
      <p:cxnSp>
        <p:nvCxnSpPr>
          <p:cNvPr id="17" name="Straight Connector 16"/>
          <p:cNvCxnSpPr/>
          <p:nvPr userDrawn="1"/>
        </p:nvCxnSpPr>
        <p:spPr>
          <a:xfrm>
            <a:off x="1212187" y="8902237"/>
            <a:ext cx="202387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14222" t="-34103" r="-8052" b="-9221"/>
          <a:stretch/>
        </p:blipFill>
        <p:spPr>
          <a:xfrm>
            <a:off x="21062733" y="11729544"/>
            <a:ext cx="2410880" cy="955397"/>
          </a:xfrm>
          <a:prstGeom prst="rect">
            <a:avLst/>
          </a:prstGeom>
          <a:noFill/>
        </p:spPr>
      </p:pic>
    </p:spTree>
    <p:extLst>
      <p:ext uri="{BB962C8B-B14F-4D97-AF65-F5344CB8AC3E}">
        <p14:creationId xmlns:p14="http://schemas.microsoft.com/office/powerpoint/2010/main" val="2497014463"/>
      </p:ext>
    </p:extLst>
  </p:cSld>
  <p:clrMapOvr>
    <a:masterClrMapping/>
  </p:clrMapOvr>
  <p:extLst>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nSpc>
                <a:spcPts val="7200"/>
              </a:lnSpc>
              <a:defRPr sz="6720"/>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1645941">
              <a:lnSpc>
                <a:spcPct val="90000"/>
              </a:lnSpc>
              <a:spcBef>
                <a:spcPts val="1440"/>
              </a:spcBef>
              <a:buClr>
                <a:srgbClr val="1D3649"/>
              </a:buClr>
            </a:pPr>
            <a:endParaRPr lang="en-IL" dirty="0">
              <a:solidFill>
                <a:srgbClr val="FFFFFF"/>
              </a:solidFill>
            </a:endParaRPr>
          </a:p>
        </p:txBody>
      </p:sp>
    </p:spTree>
    <p:extLst>
      <p:ext uri="{BB962C8B-B14F-4D97-AF65-F5344CB8AC3E}">
        <p14:creationId xmlns:p14="http://schemas.microsoft.com/office/powerpoint/2010/main" val="35537255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and Intr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1219200" y="1611240"/>
            <a:ext cx="21945600" cy="949083"/>
          </a:xfrm>
        </p:spPr>
        <p:txBody>
          <a:bodyPr>
            <a:normAutofit/>
          </a:bodyPr>
          <a:lstStyle>
            <a:lvl1pPr marL="0" indent="0">
              <a:buFontTx/>
              <a:buNone/>
              <a:defRPr sz="3840">
                <a:solidFill>
                  <a:schemeClr val="accent4"/>
                </a:solidFill>
              </a:defRPr>
            </a:lvl1pPr>
            <a:lvl2pPr marL="510548" indent="0">
              <a:buFontTx/>
              <a:buNone/>
              <a:defRPr sz="3840">
                <a:solidFill>
                  <a:schemeClr val="accent4"/>
                </a:solidFill>
              </a:defRPr>
            </a:lvl2pPr>
            <a:lvl3pPr marL="1078243" indent="0">
              <a:buFontTx/>
              <a:buNone/>
              <a:defRPr sz="3840">
                <a:solidFill>
                  <a:schemeClr val="accent4"/>
                </a:solidFill>
              </a:defRPr>
            </a:lvl3pPr>
            <a:lvl4pPr marL="1455440" indent="0">
              <a:buFontTx/>
              <a:buNone/>
              <a:defRPr sz="3840">
                <a:solidFill>
                  <a:schemeClr val="accent4"/>
                </a:solidFill>
              </a:defRPr>
            </a:lvl4pPr>
            <a:lvl5pPr marL="1992654" indent="0">
              <a:buFontTx/>
              <a:buNone/>
              <a:defRPr sz="3840">
                <a:solidFill>
                  <a:schemeClr val="accent4"/>
                </a:solidFill>
              </a:defRPr>
            </a:lvl5pPr>
          </a:lstStyle>
          <a:p>
            <a:pPr lvl="0"/>
            <a:r>
              <a:rPr lang="en-US" dirty="0"/>
              <a:t>Edit Master intro text</a:t>
            </a:r>
          </a:p>
        </p:txBody>
      </p:sp>
      <p:sp>
        <p:nvSpPr>
          <p:cNvPr id="4" name="Footer Placeholder 3"/>
          <p:cNvSpPr>
            <a:spLocks noGrp="1"/>
          </p:cNvSpPr>
          <p:nvPr>
            <p:ph type="ftr" sz="quarter" idx="12"/>
          </p:nvPr>
        </p:nvSpPr>
        <p:spPr/>
        <p:txBody>
          <a:bodyPr/>
          <a:lstStyle/>
          <a:p>
            <a:pPr defTabSz="1645941">
              <a:lnSpc>
                <a:spcPct val="90000"/>
              </a:lnSpc>
              <a:spcBef>
                <a:spcPts val="1440"/>
              </a:spcBef>
              <a:buClr>
                <a:srgbClr val="1D3649"/>
              </a:buClr>
            </a:pPr>
            <a:endParaRPr lang="en-IL">
              <a:solidFill>
                <a:srgbClr val="FFFFFF"/>
              </a:solidFill>
            </a:endParaRPr>
          </a:p>
        </p:txBody>
      </p:sp>
    </p:spTree>
    <p:extLst>
      <p:ext uri="{BB962C8B-B14F-4D97-AF65-F5344CB8AC3E}">
        <p14:creationId xmlns:p14="http://schemas.microsoft.com/office/powerpoint/2010/main" val="12580735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solidFill>
          <a:srgbClr val="1D3649"/>
        </a:solidFill>
        <a:effectLst/>
      </p:bgPr>
    </p:bg>
    <p:spTree>
      <p:nvGrpSpPr>
        <p:cNvPr id="1" name=""/>
        <p:cNvGrpSpPr/>
        <p:nvPr/>
      </p:nvGrpSpPr>
      <p:grpSpPr>
        <a:xfrm>
          <a:off x="0" y="0"/>
          <a:ext cx="0" cy="0"/>
          <a:chOff x="0" y="0"/>
          <a:chExt cx="0" cy="0"/>
        </a:xfrm>
      </p:grpSpPr>
      <p:cxnSp>
        <p:nvCxnSpPr>
          <p:cNvPr id="22" name="Straight Connector 21"/>
          <p:cNvCxnSpPr/>
          <p:nvPr userDrawn="1"/>
        </p:nvCxnSpPr>
        <p:spPr>
          <a:xfrm>
            <a:off x="1211384" y="3225624"/>
            <a:ext cx="202387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a:hlinkClick r:id="rId2"/>
          </p:cNvPr>
          <p:cNvSpPr txBox="1"/>
          <p:nvPr userDrawn="1"/>
        </p:nvSpPr>
        <p:spPr>
          <a:xfrm>
            <a:off x="2038872" y="6280007"/>
            <a:ext cx="4601707" cy="332399"/>
          </a:xfrm>
          <a:prstGeom prst="rect">
            <a:avLst/>
          </a:prstGeom>
          <a:noFill/>
        </p:spPr>
        <p:txBody>
          <a:bodyPr wrap="square" lIns="0" tIns="0" rIns="0" bIns="0" rtlCol="0">
            <a:spAutoFit/>
          </a:bodyPr>
          <a:lstStyle/>
          <a:p>
            <a:r>
              <a:rPr lang="en-US" sz="2160" dirty="0">
                <a:solidFill>
                  <a:schemeClr val="bg1"/>
                </a:solidFill>
              </a:rPr>
              <a:t>ibm.com/security</a:t>
            </a:r>
          </a:p>
        </p:txBody>
      </p:sp>
      <p:pic>
        <p:nvPicPr>
          <p:cNvPr id="50" name="Picture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0536" y="6238751"/>
            <a:ext cx="448731" cy="408120"/>
          </a:xfrm>
          <a:prstGeom prst="rect">
            <a:avLst/>
          </a:prstGeom>
        </p:spPr>
      </p:pic>
      <p:sp>
        <p:nvSpPr>
          <p:cNvPr id="47" name="TextBox 46">
            <a:hlinkClick r:id="rId4"/>
          </p:cNvPr>
          <p:cNvSpPr txBox="1"/>
          <p:nvPr/>
        </p:nvSpPr>
        <p:spPr>
          <a:xfrm>
            <a:off x="2038872" y="6833999"/>
            <a:ext cx="4601707" cy="332399"/>
          </a:xfrm>
          <a:prstGeom prst="rect">
            <a:avLst/>
          </a:prstGeom>
          <a:noFill/>
        </p:spPr>
        <p:txBody>
          <a:bodyPr wrap="square" lIns="0" tIns="0" rIns="0" bIns="0" rtlCol="0">
            <a:spAutoFit/>
          </a:bodyPr>
          <a:lstStyle/>
          <a:p>
            <a:r>
              <a:rPr lang="en-US" sz="2160" dirty="0">
                <a:solidFill>
                  <a:schemeClr val="bg1"/>
                </a:solidFill>
              </a:rPr>
              <a:t>securityintelligence.com</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536" y="6792743"/>
            <a:ext cx="448731" cy="408120"/>
          </a:xfrm>
          <a:prstGeom prst="rect">
            <a:avLst/>
          </a:prstGeom>
        </p:spPr>
      </p:pic>
      <p:sp>
        <p:nvSpPr>
          <p:cNvPr id="45" name="TextBox 44">
            <a:hlinkClick r:id="rId5"/>
          </p:cNvPr>
          <p:cNvSpPr txBox="1"/>
          <p:nvPr/>
        </p:nvSpPr>
        <p:spPr>
          <a:xfrm>
            <a:off x="2038872" y="7360620"/>
            <a:ext cx="4622832" cy="332399"/>
          </a:xfrm>
          <a:prstGeom prst="rect">
            <a:avLst/>
          </a:prstGeom>
          <a:noFill/>
        </p:spPr>
        <p:txBody>
          <a:bodyPr wrap="square" lIns="0" tIns="0" rIns="0" bIns="0" rtlCol="0">
            <a:spAutoFit/>
          </a:bodyPr>
          <a:lstStyle/>
          <a:p>
            <a:r>
              <a:rPr lang="en-US" sz="2160" dirty="0">
                <a:solidFill>
                  <a:schemeClr val="bg1"/>
                </a:solidFill>
              </a:rPr>
              <a:t>xforce.ibmcloud.com</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536" y="7319361"/>
            <a:ext cx="448731" cy="408120"/>
          </a:xfrm>
          <a:prstGeom prst="rect">
            <a:avLst/>
          </a:prstGeom>
        </p:spPr>
      </p:pic>
      <p:pic>
        <p:nvPicPr>
          <p:cNvPr id="43" name="Picture 42"/>
          <p:cNvPicPr>
            <a:picLocks noChangeAspect="1"/>
          </p:cNvPicPr>
          <p:nvPr userDrawn="1"/>
        </p:nvPicPr>
        <p:blipFill>
          <a:blip r:embed="rId6"/>
          <a:stretch>
            <a:fillRect/>
          </a:stretch>
        </p:blipFill>
        <p:spPr>
          <a:xfrm>
            <a:off x="1178495" y="7838067"/>
            <a:ext cx="608136" cy="547781"/>
          </a:xfrm>
          <a:prstGeom prst="rect">
            <a:avLst/>
          </a:prstGeom>
        </p:spPr>
      </p:pic>
      <p:sp>
        <p:nvSpPr>
          <p:cNvPr id="44" name="TextBox 43"/>
          <p:cNvSpPr txBox="1"/>
          <p:nvPr userDrawn="1"/>
        </p:nvSpPr>
        <p:spPr>
          <a:xfrm>
            <a:off x="2038876" y="7930687"/>
            <a:ext cx="5039037" cy="332399"/>
          </a:xfrm>
          <a:prstGeom prst="rect">
            <a:avLst/>
          </a:prstGeom>
          <a:noFill/>
        </p:spPr>
        <p:txBody>
          <a:bodyPr wrap="square" lIns="0" tIns="0" rIns="0" bIns="0" rtlCol="0">
            <a:spAutoFit/>
          </a:bodyPr>
          <a:lstStyle/>
          <a:p>
            <a:r>
              <a:rPr lang="en-US" sz="2160" dirty="0">
                <a:solidFill>
                  <a:schemeClr val="bg1"/>
                </a:solidFill>
              </a:rPr>
              <a:t>@ibmsecurity</a:t>
            </a:r>
          </a:p>
        </p:txBody>
      </p:sp>
      <p:pic>
        <p:nvPicPr>
          <p:cNvPr id="41" name="Picture 40"/>
          <p:cNvPicPr>
            <a:picLocks noChangeAspect="1"/>
          </p:cNvPicPr>
          <p:nvPr userDrawn="1"/>
        </p:nvPicPr>
        <p:blipFill>
          <a:blip r:embed="rId7"/>
          <a:stretch>
            <a:fillRect/>
          </a:stretch>
        </p:blipFill>
        <p:spPr>
          <a:xfrm>
            <a:off x="1199516" y="8397840"/>
            <a:ext cx="572979" cy="516117"/>
          </a:xfrm>
          <a:prstGeom prst="rect">
            <a:avLst/>
          </a:prstGeom>
        </p:spPr>
      </p:pic>
      <p:sp>
        <p:nvSpPr>
          <p:cNvPr id="42" name="TextBox 41">
            <a:hlinkClick r:id="rId8"/>
          </p:cNvPr>
          <p:cNvSpPr txBox="1"/>
          <p:nvPr userDrawn="1"/>
        </p:nvSpPr>
        <p:spPr>
          <a:xfrm>
            <a:off x="2038872" y="8484683"/>
            <a:ext cx="7503851" cy="332399"/>
          </a:xfrm>
          <a:prstGeom prst="rect">
            <a:avLst/>
          </a:prstGeom>
          <a:noFill/>
        </p:spPr>
        <p:txBody>
          <a:bodyPr wrap="square" lIns="0" tIns="0" rIns="0" bIns="0" rtlCol="0">
            <a:spAutoFit/>
          </a:bodyPr>
          <a:lstStyle/>
          <a:p>
            <a:r>
              <a:rPr lang="en-US" sz="2160" dirty="0">
                <a:solidFill>
                  <a:schemeClr val="bg1"/>
                </a:solidFill>
              </a:rPr>
              <a:t>https://</a:t>
            </a:r>
            <a:r>
              <a:rPr lang="en-US" sz="2160" dirty="0" err="1">
                <a:solidFill>
                  <a:schemeClr val="bg1"/>
                </a:solidFill>
              </a:rPr>
              <a:t>www.youtube.com</a:t>
            </a:r>
            <a:r>
              <a:rPr lang="en-US" sz="2160" dirty="0">
                <a:solidFill>
                  <a:schemeClr val="bg1"/>
                </a:solidFill>
              </a:rPr>
              <a:t>/user/</a:t>
            </a:r>
            <a:r>
              <a:rPr lang="en-US" sz="2160" dirty="0" err="1">
                <a:solidFill>
                  <a:schemeClr val="bg1"/>
                </a:solidFill>
              </a:rPr>
              <a:t>IBMSecuritySolutions</a:t>
            </a:r>
            <a:endParaRPr lang="en-US" sz="2160" dirty="0">
              <a:solidFill>
                <a:schemeClr val="bg1"/>
              </a:solidFill>
            </a:endParaRPr>
          </a:p>
        </p:txBody>
      </p:sp>
      <p:pic>
        <p:nvPicPr>
          <p:cNvPr id="107" name="Picture 106"/>
          <p:cNvPicPr>
            <a:picLocks noChangeAspect="1"/>
          </p:cNvPicPr>
          <p:nvPr userDrawn="1"/>
        </p:nvPicPr>
        <p:blipFill>
          <a:blip r:embed="rId9"/>
          <a:stretch>
            <a:fillRect/>
          </a:stretch>
        </p:blipFill>
        <p:spPr>
          <a:xfrm>
            <a:off x="21343124" y="11956852"/>
            <a:ext cx="1971736" cy="666589"/>
          </a:xfrm>
          <a:prstGeom prst="rect">
            <a:avLst/>
          </a:prstGeom>
        </p:spPr>
      </p:pic>
      <p:pic>
        <p:nvPicPr>
          <p:cNvPr id="108" name="Picture 107"/>
          <p:cNvPicPr>
            <a:picLocks noChangeAspect="1"/>
          </p:cNvPicPr>
          <p:nvPr userDrawn="1"/>
        </p:nvPicPr>
        <p:blipFill rotWithShape="1">
          <a:blip r:embed="rId10"/>
          <a:srcRect l="14569" t="26753" r="14569" b="26753"/>
          <a:stretch/>
        </p:blipFill>
        <p:spPr>
          <a:xfrm>
            <a:off x="1219204" y="1022392"/>
            <a:ext cx="3382232" cy="892464"/>
          </a:xfrm>
          <a:prstGeom prst="rect">
            <a:avLst/>
          </a:prstGeom>
        </p:spPr>
      </p:pic>
      <p:sp>
        <p:nvSpPr>
          <p:cNvPr id="25" name="Rectangle 11"/>
          <p:cNvSpPr>
            <a:spLocks noChangeArrowheads="1"/>
          </p:cNvSpPr>
          <p:nvPr userDrawn="1"/>
        </p:nvSpPr>
        <p:spPr bwMode="auto">
          <a:xfrm>
            <a:off x="1178491" y="10149839"/>
            <a:ext cx="18023909" cy="24884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nchor="b" anchorCtr="0">
            <a:noAutofit/>
          </a:bodyPr>
          <a:lstStyle/>
          <a:p>
            <a:pPr marL="0" indent="0" eaLnBrk="0" hangingPunct="0">
              <a:spcBef>
                <a:spcPts val="720"/>
              </a:spcBef>
              <a:buClr>
                <a:srgbClr val="000000"/>
              </a:buClr>
            </a:pPr>
            <a:r>
              <a:rPr lang="en-US" sz="1440" b="0" baseline="0" dirty="0">
                <a:solidFill>
                  <a:schemeClr val="bg1"/>
                </a:solidFil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720"/>
              </a:spcBef>
              <a:buClr>
                <a:srgbClr val="000000"/>
              </a:buClr>
            </a:pPr>
            <a:r>
              <a:rPr lang="en-US" sz="1440" b="0" baseline="0" dirty="0">
                <a:solidFill>
                  <a:schemeClr val="bg1"/>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1440" b="0" baseline="0" dirty="0">
              <a:solidFill>
                <a:schemeClr val="bg1"/>
              </a:solidFill>
              <a:cs typeface="Arial" charset="0"/>
            </a:endParaRPr>
          </a:p>
        </p:txBody>
      </p:sp>
      <p:sp>
        <p:nvSpPr>
          <p:cNvPr id="318" name="TextBox 317"/>
          <p:cNvSpPr txBox="1"/>
          <p:nvPr userDrawn="1"/>
        </p:nvSpPr>
        <p:spPr>
          <a:xfrm>
            <a:off x="1219200" y="5710073"/>
            <a:ext cx="4601707" cy="332399"/>
          </a:xfrm>
          <a:prstGeom prst="rect">
            <a:avLst/>
          </a:prstGeom>
          <a:noFill/>
        </p:spPr>
        <p:txBody>
          <a:bodyPr wrap="square" lIns="0" tIns="0" rIns="0" bIns="0" rtlCol="0">
            <a:spAutoFit/>
          </a:bodyPr>
          <a:lstStyle/>
          <a:p>
            <a:r>
              <a:rPr lang="en-US" sz="2160" dirty="0">
                <a:solidFill>
                  <a:schemeClr val="bg1"/>
                </a:solidFill>
              </a:rPr>
              <a:t>FOLLOW US ON:</a:t>
            </a:r>
          </a:p>
        </p:txBody>
      </p:sp>
      <p:sp>
        <p:nvSpPr>
          <p:cNvPr id="322" name="TextBox 321"/>
          <p:cNvSpPr txBox="1"/>
          <p:nvPr userDrawn="1"/>
        </p:nvSpPr>
        <p:spPr>
          <a:xfrm>
            <a:off x="911400" y="3291840"/>
            <a:ext cx="22290123" cy="1938992"/>
          </a:xfrm>
          <a:prstGeom prst="rect">
            <a:avLst/>
          </a:prstGeom>
          <a:noFill/>
        </p:spPr>
        <p:txBody>
          <a:bodyPr wrap="square" rtlCol="0">
            <a:spAutoFit/>
          </a:bodyPr>
          <a:lstStyle/>
          <a:p>
            <a:pPr algn="l"/>
            <a:r>
              <a:rPr lang="en-US" sz="12000" b="1" dirty="0">
                <a:solidFill>
                  <a:schemeClr val="bg1"/>
                </a:solidFill>
              </a:rPr>
              <a:t>THANK YOU</a:t>
            </a:r>
          </a:p>
        </p:txBody>
      </p:sp>
      <p:pic>
        <p:nvPicPr>
          <p:cNvPr id="18" name="Picture 17"/>
          <p:cNvPicPr>
            <a:picLocks noChangeAspect="1"/>
          </p:cNvPicPr>
          <p:nvPr userDrawn="1"/>
        </p:nvPicPr>
        <p:blipFill rotWithShape="1">
          <a:blip r:embed="rId11"/>
          <a:srcRect l="63757" t="44138" b="14099"/>
          <a:stretch/>
        </p:blipFill>
        <p:spPr>
          <a:xfrm>
            <a:off x="15544802" y="1733257"/>
            <a:ext cx="8832701" cy="5728264"/>
          </a:xfrm>
          <a:prstGeom prst="rect">
            <a:avLst/>
          </a:prstGeom>
        </p:spPr>
      </p:pic>
    </p:spTree>
    <p:extLst>
      <p:ext uri="{BB962C8B-B14F-4D97-AF65-F5344CB8AC3E}">
        <p14:creationId xmlns:p14="http://schemas.microsoft.com/office/powerpoint/2010/main" val="241390697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885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18873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33536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12192000" y="1"/>
            <a:ext cx="12192000" cy="13716000"/>
          </a:xfrm>
          <a:prstGeom prst="rect">
            <a:avLst/>
          </a:prstGeom>
          <a:solidFill>
            <a:schemeClr val="tx2"/>
          </a:solidFill>
        </p:spPr>
        <p:txBody>
          <a:bodyPr wrap="square" lIns="0" tIns="0" rIns="0" bIns="0" rtlCol="0" anchor="ctr">
            <a:noAutofit/>
          </a:bodyPr>
          <a:lstStyle/>
          <a:p>
            <a:pPr algn="ctr"/>
            <a:endParaRPr lang="en-US" sz="3197" err="1">
              <a:solidFill>
                <a:srgbClr val="FFFFFF"/>
              </a:solidFill>
              <a:latin typeface="Arial"/>
              <a:cs typeface="Arial"/>
            </a:endParaRPr>
          </a:p>
        </p:txBody>
      </p:sp>
      <p:sp>
        <p:nvSpPr>
          <p:cNvPr id="2" name="Title 1"/>
          <p:cNvSpPr>
            <a:spLocks noGrp="1"/>
          </p:cNvSpPr>
          <p:nvPr>
            <p:ph type="title"/>
          </p:nvPr>
        </p:nvSpPr>
        <p:spPr>
          <a:xfrm>
            <a:off x="560832" y="536449"/>
            <a:ext cx="11045771"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10997184" cy="1145235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0607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338357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3288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672285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12192000" y="0"/>
            <a:ext cx="6096000" cy="685800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18288000" y="0"/>
            <a:ext cx="6096000" cy="6858001"/>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12192000" y="6853768"/>
            <a:ext cx="12192000" cy="6862231"/>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4846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2192000" y="0"/>
            <a:ext cx="6096000" cy="685800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685800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18288000" y="0"/>
            <a:ext cx="6096000" cy="6858001"/>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12192000" y="6853768"/>
            <a:ext cx="12192000" cy="6862231"/>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8"/>
            <a:ext cx="12192000" cy="6862231"/>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56153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24384000" cy="6851901"/>
          </a:xfrm>
          <a:solidFill>
            <a:schemeClr val="tx1"/>
          </a:solidFill>
        </p:spPr>
        <p:txBody>
          <a:bodyPr lIns="182880" tIns="164592" rIns="228600" bIns="228600"/>
          <a:lstStyle>
            <a:lvl1pPr>
              <a:defRPr sz="12788"/>
            </a:lvl1pPr>
          </a:lstStyle>
          <a:p>
            <a:r>
              <a:rPr lang="en-US"/>
              <a:t>Click to edit Master title style</a:t>
            </a:r>
            <a:endParaRPr lang="en-US" dirty="0"/>
          </a:p>
        </p:txBody>
      </p:sp>
      <p:sp>
        <p:nvSpPr>
          <p:cNvPr id="11" name="Content Placeholder 10"/>
          <p:cNvSpPr>
            <a:spLocks noGrp="1"/>
          </p:cNvSpPr>
          <p:nvPr>
            <p:ph sz="quarter" idx="18"/>
          </p:nvPr>
        </p:nvSpPr>
        <p:spPr>
          <a:xfrm>
            <a:off x="18288000" y="6853767"/>
            <a:ext cx="6096000" cy="6862234"/>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6096003" y="6853768"/>
            <a:ext cx="6096000" cy="6862231"/>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8"/>
            <a:ext cx="6096000" cy="6862231"/>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878727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3403601"/>
            <a:ext cx="24384000" cy="10312399"/>
          </a:xfrm>
        </p:spPr>
        <p:txBody>
          <a:bodyPr lIns="91440" tIns="91440" rIns="91440" bIns="91440"/>
          <a:lstStyle/>
          <a:p>
            <a:r>
              <a:rPr lang="en-US"/>
              <a:t>Click icon to add picture</a:t>
            </a:r>
          </a:p>
        </p:txBody>
      </p:sp>
      <p:sp>
        <p:nvSpPr>
          <p:cNvPr id="2" name="Title 1"/>
          <p:cNvSpPr>
            <a:spLocks noGrp="1"/>
          </p:cNvSpPr>
          <p:nvPr>
            <p:ph type="title"/>
          </p:nvPr>
        </p:nvSpPr>
        <p:spPr>
          <a:xfrm>
            <a:off x="0" y="0"/>
            <a:ext cx="24384000" cy="3403601"/>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704443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1"/>
            <a:ext cx="24384000" cy="13728191"/>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6883402"/>
            <a:ext cx="6096000" cy="6832600"/>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5" y="6858000"/>
            <a:ext cx="6851904" cy="6858001"/>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664">
                <a:solidFill>
                  <a:schemeClr val="bg1"/>
                </a:solidFill>
              </a:defRPr>
            </a:lvl2pPr>
            <a:lvl3pPr>
              <a:buClr>
                <a:schemeClr val="bg1"/>
              </a:buClr>
              <a:defRPr sz="2664">
                <a:solidFill>
                  <a:schemeClr val="bg1"/>
                </a:solidFill>
              </a:defRPr>
            </a:lvl3pPr>
            <a:lvl4pPr>
              <a:buClr>
                <a:schemeClr val="bg1"/>
              </a:buClr>
              <a:defRPr sz="2664">
                <a:solidFill>
                  <a:schemeClr val="bg1"/>
                </a:solidFill>
              </a:defRPr>
            </a:lvl4pPr>
            <a:lvl5pPr>
              <a:buClr>
                <a:schemeClr val="bg1"/>
              </a:buClr>
              <a:defRPr sz="2664">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40829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292614" y="-292947"/>
            <a:ext cx="24971255" cy="14305281"/>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375" name="Title Text"/>
          <p:cNvSpPr txBox="1">
            <a:spLocks noGrp="1"/>
          </p:cNvSpPr>
          <p:nvPr>
            <p:ph type="title"/>
          </p:nvPr>
        </p:nvSpPr>
        <p:spPr>
          <a:xfrm>
            <a:off x="649731" y="372533"/>
            <a:ext cx="11045953" cy="2145793"/>
          </a:xfrm>
          <a:prstGeom prst="rect">
            <a:avLst/>
          </a:prstGeom>
        </p:spPr>
        <p:txBody>
          <a:bodyPr>
            <a:normAutofit/>
          </a:bodyPr>
          <a:lstStyle>
            <a:lvl1pPr defTabSz="2438400">
              <a:defRPr b="0">
                <a:solidFill>
                  <a:srgbClr val="FFFFFF"/>
                </a:solidFill>
              </a:defRPr>
            </a:lvl1pPr>
          </a:lstStyle>
          <a:p>
            <a:r>
              <a:t>Title Text</a:t>
            </a:r>
          </a:p>
        </p:txBody>
      </p:sp>
      <p:sp>
        <p:nvSpPr>
          <p:cNvPr id="376" name="Body Level One…"/>
          <p:cNvSpPr txBox="1">
            <a:spLocks noGrp="1"/>
          </p:cNvSpPr>
          <p:nvPr>
            <p:ph type="body" sz="half" idx="1"/>
          </p:nvPr>
        </p:nvSpPr>
        <p:spPr>
          <a:xfrm>
            <a:off x="649731" y="3281171"/>
            <a:ext cx="11045953" cy="8745729"/>
          </a:xfrm>
          <a:prstGeom prst="rect">
            <a:avLst/>
          </a:prstGeom>
        </p:spPr>
        <p:txBody>
          <a:bodyPr/>
          <a:lstStyle>
            <a:lvl1pPr defTabSz="2438400">
              <a:lnSpc>
                <a:spcPct val="100000"/>
              </a:lnSpc>
              <a:spcBef>
                <a:spcPts val="2900"/>
              </a:spcBef>
              <a:defRPr sz="6400">
                <a:solidFill>
                  <a:srgbClr val="FFFFFF"/>
                </a:solidFill>
              </a:defRPr>
            </a:lvl1pPr>
            <a:lvl2pPr marL="791937" indent="-794221" defTabSz="2438400">
              <a:lnSpc>
                <a:spcPct val="100000"/>
              </a:lnSpc>
              <a:spcBef>
                <a:spcPts val="2900"/>
              </a:spcBef>
              <a:buChar char="–"/>
              <a:defRPr sz="6400">
                <a:solidFill>
                  <a:srgbClr val="FFFFFF"/>
                </a:solidFill>
              </a:defRPr>
            </a:lvl2pPr>
            <a:lvl3pPr marL="963390" indent="-794221" defTabSz="2438400">
              <a:lnSpc>
                <a:spcPct val="100000"/>
              </a:lnSpc>
              <a:spcBef>
                <a:spcPts val="2900"/>
              </a:spcBef>
              <a:defRPr sz="6400">
                <a:solidFill>
                  <a:srgbClr val="FFFFFF"/>
                </a:solidFill>
              </a:defRPr>
            </a:lvl3pPr>
            <a:lvl4pPr marL="1249143" indent="-794221" defTabSz="2438400">
              <a:lnSpc>
                <a:spcPct val="100000"/>
              </a:lnSpc>
              <a:spcBef>
                <a:spcPts val="2900"/>
              </a:spcBef>
              <a:buChar char="–"/>
              <a:defRPr sz="6400">
                <a:solidFill>
                  <a:srgbClr val="FFFFFF"/>
                </a:solidFill>
              </a:defRPr>
            </a:lvl4pPr>
            <a:lvl5pPr marL="1423770" indent="-794221" defTabSz="2438400">
              <a:lnSpc>
                <a:spcPct val="100000"/>
              </a:lnSpc>
              <a:spcBef>
                <a:spcPts val="2900"/>
              </a:spcBef>
              <a:buChar char="»"/>
              <a:defRPr sz="6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12777216" y="3316223"/>
            <a:ext cx="10997185" cy="8672575"/>
          </a:xfrm>
          <a:prstGeom prst="rect">
            <a:avLst/>
          </a:prstGeom>
        </p:spPr>
        <p:txBody>
          <a:body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79"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1"/>
            <a:ext cx="6096000" cy="13728191"/>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000" y="1"/>
            <a:ext cx="6096000" cy="13728191"/>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2000" y="1"/>
            <a:ext cx="6096000" cy="13728191"/>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88000" y="1"/>
            <a:ext cx="6096000" cy="13728191"/>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61917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6705600" y="3316225"/>
            <a:ext cx="17068800"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999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19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183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28448" y="3243073"/>
            <a:ext cx="11045952" cy="8745727"/>
          </a:xfrm>
        </p:spPr>
        <p:txBody>
          <a:bodyPr/>
          <a:lstStyle>
            <a:lvl1pPr>
              <a:defRPr sz="639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477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6681216" y="536449"/>
            <a:ext cx="17093003" cy="11452352"/>
          </a:xfrm>
        </p:spPr>
        <p:txBody>
          <a:bodyPr lIns="0" tIns="0" rIns="91440" bIns="91440"/>
          <a:lstStyle/>
          <a:p>
            <a:r>
              <a:rPr lang="en-US"/>
              <a:t>Click icon to add table</a:t>
            </a:r>
          </a:p>
        </p:txBody>
      </p:sp>
    </p:spTree>
    <p:extLst>
      <p:ext uri="{BB962C8B-B14F-4D97-AF65-F5344CB8AC3E}">
        <p14:creationId xmlns:p14="http://schemas.microsoft.com/office/powerpoint/2010/main" val="1858864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410433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182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64993"/>
            <a:ext cx="10997184" cy="8623808"/>
          </a:xfrm>
        </p:spPr>
        <p:txBody>
          <a:bodyPr/>
          <a:lstStyle>
            <a:lvl1pPr>
              <a:spcBef>
                <a:spcPts val="0"/>
              </a:spcBef>
              <a:defRPr sz="2664"/>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p:txBody>
      </p:sp>
    </p:spTree>
    <p:extLst>
      <p:ext uri="{BB962C8B-B14F-4D97-AF65-F5344CB8AC3E}">
        <p14:creationId xmlns:p14="http://schemas.microsoft.com/office/powerpoint/2010/main" val="25728911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9208" y="6156541"/>
            <a:ext cx="3445584" cy="1402925"/>
          </a:xfrm>
          <a:prstGeom prst="rect">
            <a:avLst/>
          </a:prstGeom>
        </p:spPr>
      </p:pic>
    </p:spTree>
    <p:extLst>
      <p:ext uri="{BB962C8B-B14F-4D97-AF65-F5344CB8AC3E}">
        <p14:creationId xmlns:p14="http://schemas.microsoft.com/office/powerpoint/2010/main" val="1015760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292614" y="-292947"/>
            <a:ext cx="24971255" cy="14305281"/>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432" name="Title Text"/>
          <p:cNvSpPr txBox="1"/>
          <p:nvPr/>
        </p:nvSpPr>
        <p:spPr>
          <a:xfrm>
            <a:off x="649731" y="372533"/>
            <a:ext cx="11045953" cy="2145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t>Title Text</a:t>
            </a:r>
          </a:p>
        </p:txBody>
      </p:sp>
      <p:pic>
        <p:nvPicPr>
          <p:cNvPr id="433"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3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83500" y="12514874"/>
            <a:ext cx="1390904" cy="551443"/>
          </a:xfrm>
          <a:prstGeom prst="rect">
            <a:avLst/>
          </a:prstGeom>
        </p:spPr>
      </p:pic>
      <p:pic>
        <p:nvPicPr>
          <p:cNvPr id="6" name="Picture 5" descr="A close up of a sign&#10;&#10;Description automatically generated">
            <a:extLst>
              <a:ext uri="{FF2B5EF4-FFF2-40B4-BE49-F238E27FC236}">
                <a16:creationId xmlns:a16="http://schemas.microsoft.com/office/drawing/2014/main" id="{FB619DEA-C2B6-DE47-8371-EA6E39BA0E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12207200"/>
            <a:ext cx="978325" cy="865928"/>
          </a:xfrm>
          <a:prstGeom prst="rect">
            <a:avLst/>
          </a:prstGeom>
        </p:spPr>
      </p:pic>
    </p:spTree>
    <p:extLst>
      <p:ext uri="{BB962C8B-B14F-4D97-AF65-F5344CB8AC3E}">
        <p14:creationId xmlns:p14="http://schemas.microsoft.com/office/powerpoint/2010/main" val="2196009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99771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16225"/>
            <a:ext cx="10997184" cy="8672577"/>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12777216" y="3316225"/>
            <a:ext cx="10997184" cy="8672577"/>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85343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5"/>
            <a:ext cx="11021568" cy="2145792"/>
          </a:xfrm>
        </p:spPr>
        <p:txBody>
          <a:bodyPr/>
          <a:lstStyle>
            <a:lvl1pPr>
              <a:defRPr sz="4263"/>
            </a:lvl1pPr>
          </a:lstStyle>
          <a:p>
            <a:r>
              <a:rPr lang="en-GB"/>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576" b="1" i="0">
                <a:latin typeface="IBM Plex Sans" panose="020B05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55686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5"/>
            <a:ext cx="11021568" cy="2145792"/>
          </a:xfrm>
        </p:spPr>
        <p:txBody>
          <a:bodyPr/>
          <a:lstStyle>
            <a:lvl1pPr>
              <a:defRPr sz="4263"/>
            </a:lvl1pPr>
          </a:lstStyle>
          <a:p>
            <a:r>
              <a:rPr lang="en-GB"/>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576" b="1" i="0">
                <a:latin typeface="IBM Plex Sans" panose="020B0503050203000203" pitchFamily="34" charset="0"/>
              </a:defRPr>
            </a:lvl1pPr>
          </a:lstStyle>
          <a:p>
            <a:pPr lvl="0"/>
            <a:r>
              <a:rPr lang="en-GB"/>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12192000" y="1"/>
            <a:ext cx="12192000" cy="13716000"/>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1918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3" y="243839"/>
            <a:ext cx="23408459" cy="11744960"/>
          </a:xfrm>
        </p:spPr>
        <p:txBody>
          <a:bodyPr/>
          <a:lstStyle>
            <a:lvl1pPr>
              <a:defRPr sz="25576" b="1" i="0">
                <a:latin typeface="IBM Plex Sans" panose="020B0503050203000203" pitchFamily="34" charset="0"/>
              </a:defRPr>
            </a:lvl1pPr>
          </a:lstStyle>
          <a:p>
            <a:r>
              <a:rPr lang="en-GB" dirty="0"/>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June 2021/ © 2021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4305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6" y="536449"/>
            <a:ext cx="14833427" cy="1145235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234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12777216" y="536449"/>
            <a:ext cx="10997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32401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12777219" y="3316225"/>
            <a:ext cx="10997003"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47663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7" name="Content Placeholder"/>
          <p:cNvSpPr>
            <a:spLocks noGrp="1"/>
          </p:cNvSpPr>
          <p:nvPr>
            <p:ph sz="quarter" idx="13"/>
          </p:nvPr>
        </p:nvSpPr>
        <p:spPr>
          <a:xfrm>
            <a:off x="560832" y="3243073"/>
            <a:ext cx="11045952" cy="8745727"/>
          </a:xfrm>
        </p:spPr>
        <p:txBody>
          <a:bodyPr/>
          <a:lstStyle>
            <a:lvl1pPr>
              <a:defRPr sz="6394"/>
            </a:lvl1pPr>
          </a:lstStyle>
          <a:p>
            <a:pPr lvl="0"/>
            <a:r>
              <a:rPr lang="en-GB"/>
              <a:t>Click to edit Master text styles</a:t>
            </a:r>
          </a:p>
        </p:txBody>
      </p:sp>
      <p:sp>
        <p:nvSpPr>
          <p:cNvPr id="6" name="Text Placeholder"/>
          <p:cNvSpPr>
            <a:spLocks noGrp="1"/>
          </p:cNvSpPr>
          <p:nvPr>
            <p:ph type="body" sz="quarter" idx="12"/>
          </p:nvPr>
        </p:nvSpPr>
        <p:spPr>
          <a:xfrm>
            <a:off x="12777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5535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292614" y="-292947"/>
            <a:ext cx="24971255" cy="14305281"/>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833"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292614" y="-292947"/>
            <a:ext cx="24971255" cy="14305281"/>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876"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877"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12777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8873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49777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7538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12777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8873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09981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5" y="536449"/>
            <a:ext cx="11045771" cy="11452352"/>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12192000" y="1"/>
            <a:ext cx="12192000" cy="13716000"/>
          </a:xfrm>
          <a:prstGeom prst="rect">
            <a:avLst/>
          </a:prstGeom>
          <a:solidFill>
            <a:srgbClr val="F3F3F3"/>
          </a:solidFill>
        </p:spPr>
        <p:txBody>
          <a:bodyPr wrap="square" lIns="0" tIns="0" rIns="0" bIns="0" rtlCol="0" anchor="ctr">
            <a:noAutofit/>
          </a:bodyPr>
          <a:lstStyle/>
          <a:p>
            <a:pPr algn="ctr"/>
            <a:endParaRPr lang="en-US" sz="3197"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9"/>
            <a:ext cx="10997184" cy="1145235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21059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64212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24154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31491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12192000" y="0"/>
            <a:ext cx="6096000" cy="6858001"/>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0" name="Content Placeholder 2"/>
          <p:cNvSpPr>
            <a:spLocks noGrp="1"/>
          </p:cNvSpPr>
          <p:nvPr>
            <p:ph sz="quarter" idx="18"/>
          </p:nvPr>
        </p:nvSpPr>
        <p:spPr>
          <a:xfrm>
            <a:off x="18288000" y="0"/>
            <a:ext cx="6096000" cy="6858001"/>
          </a:xfrm>
          <a:solidFill>
            <a:srgbClr val="061F80"/>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2" name="Content Placeholder 3"/>
          <p:cNvSpPr>
            <a:spLocks noGrp="1"/>
          </p:cNvSpPr>
          <p:nvPr>
            <p:ph sz="quarter" idx="19"/>
          </p:nvPr>
        </p:nvSpPr>
        <p:spPr>
          <a:xfrm>
            <a:off x="12192000" y="6853771"/>
            <a:ext cx="12192000" cy="6862231"/>
          </a:xfrm>
          <a:solidFill>
            <a:srgbClr val="0530AD"/>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44413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3"/>
          </a:xfrm>
          <a:solidFill>
            <a:srgbClr val="0530AD"/>
          </a:solidFill>
        </p:spPr>
        <p:txBody>
          <a:bodyPr lIns="420624" tIns="411480" rIns="420624" bIns="420624"/>
          <a:lstStyle>
            <a:lvl1pPr>
              <a:defRPr>
                <a:solidFill>
                  <a:schemeClr val="bg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12192000" y="0"/>
            <a:ext cx="6096000" cy="6858001"/>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1" name="Content Placeholder 2"/>
          <p:cNvSpPr>
            <a:spLocks noGrp="1"/>
          </p:cNvSpPr>
          <p:nvPr>
            <p:ph sz="quarter" idx="18"/>
          </p:nvPr>
        </p:nvSpPr>
        <p:spPr>
          <a:xfrm>
            <a:off x="18288000" y="0"/>
            <a:ext cx="6096000" cy="6858001"/>
          </a:xfrm>
          <a:solidFill>
            <a:srgbClr val="061F80"/>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7" name="Content Placeholder 3"/>
          <p:cNvSpPr>
            <a:spLocks noGrp="1"/>
          </p:cNvSpPr>
          <p:nvPr>
            <p:ph sz="quarter" idx="20"/>
          </p:nvPr>
        </p:nvSpPr>
        <p:spPr>
          <a:xfrm>
            <a:off x="0" y="6853771"/>
            <a:ext cx="12192000" cy="6862231"/>
          </a:xfrm>
          <a:solidFill>
            <a:schemeClr val="tx1"/>
          </a:solidFill>
        </p:spPr>
        <p:txBody>
          <a:bodyPr lIns="457200" tIns="384048" rIns="228600" bIns="2286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12192000" y="6853771"/>
            <a:ext cx="12192000" cy="6862231"/>
          </a:xfrm>
          <a:solidFill>
            <a:srgbClr val="0530AD"/>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01463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1"/>
          </a:xfrm>
          <a:noFill/>
        </p:spPr>
        <p:txBody>
          <a:bodyPr lIns="384048" tIns="310896" rIns="384048" bIns="228600"/>
          <a:lstStyle>
            <a:lvl1pPr>
              <a:defRPr sz="12788"/>
            </a:lvl1pPr>
          </a:lstStyle>
          <a:p>
            <a:r>
              <a:rPr lang="en-GB"/>
              <a:t>Click to edit Master title style</a:t>
            </a:r>
            <a:endParaRPr lang="en-US" dirty="0"/>
          </a:p>
        </p:txBody>
      </p:sp>
      <p:sp>
        <p:nvSpPr>
          <p:cNvPr id="7" name="Content Placeholder 1"/>
          <p:cNvSpPr>
            <a:spLocks noGrp="1"/>
          </p:cNvSpPr>
          <p:nvPr>
            <p:ph sz="quarter" idx="20"/>
          </p:nvPr>
        </p:nvSpPr>
        <p:spPr>
          <a:xfrm>
            <a:off x="0" y="6853771"/>
            <a:ext cx="6096000" cy="6862231"/>
          </a:xfrm>
          <a:solidFill>
            <a:srgbClr val="061F80"/>
          </a:solidFill>
        </p:spPr>
        <p:txBody>
          <a:bodyPr lIns="457200" tIns="384048" rIns="228600" bIns="228600"/>
          <a:lstStyle>
            <a:lvl1pPr>
              <a:defRPr>
                <a:solidFill>
                  <a:schemeClr val="bg1"/>
                </a:solidFill>
              </a:defRPr>
            </a:lvl1pPr>
          </a:lstStyle>
          <a:p>
            <a:pPr lvl="0"/>
            <a:r>
              <a:rPr lang="en-GB"/>
              <a:t>Click to edit Master text styles</a:t>
            </a:r>
          </a:p>
        </p:txBody>
      </p:sp>
      <p:sp>
        <p:nvSpPr>
          <p:cNvPr id="14" name="Content Placeholder 2"/>
          <p:cNvSpPr>
            <a:spLocks noGrp="1"/>
          </p:cNvSpPr>
          <p:nvPr>
            <p:ph sz="quarter" idx="19"/>
          </p:nvPr>
        </p:nvSpPr>
        <p:spPr>
          <a:xfrm>
            <a:off x="6096003" y="6853771"/>
            <a:ext cx="6096000" cy="6862231"/>
          </a:xfrm>
          <a:solidFill>
            <a:srgbClr val="054ADA"/>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6" name="Content Placeholder 3"/>
          <p:cNvSpPr>
            <a:spLocks noGrp="1"/>
          </p:cNvSpPr>
          <p:nvPr>
            <p:ph sz="quarter" idx="17"/>
          </p:nvPr>
        </p:nvSpPr>
        <p:spPr>
          <a:xfrm>
            <a:off x="12192000" y="6853767"/>
            <a:ext cx="6096000" cy="6862234"/>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1" name="Content Placeholder 4"/>
          <p:cNvSpPr>
            <a:spLocks noGrp="1"/>
          </p:cNvSpPr>
          <p:nvPr>
            <p:ph sz="quarter" idx="18"/>
          </p:nvPr>
        </p:nvSpPr>
        <p:spPr>
          <a:xfrm>
            <a:off x="18288000" y="6853767"/>
            <a:ext cx="6096000" cy="6862234"/>
          </a:xfrm>
          <a:solidFill>
            <a:srgbClr val="6EA6FF"/>
          </a:solidFill>
          <a:ln>
            <a:noFill/>
          </a:ln>
        </p:spPr>
        <p:txBody>
          <a:bodyPr lIns="457200" tIns="38404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4542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292614" y="-292947"/>
            <a:ext cx="24971255" cy="14305281"/>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930" name="Title Text"/>
          <p:cNvSpPr txBox="1">
            <a:spLocks noGrp="1"/>
          </p:cNvSpPr>
          <p:nvPr>
            <p:ph type="title"/>
          </p:nvPr>
        </p:nvSpPr>
        <p:spPr>
          <a:xfrm>
            <a:off x="-1" y="-3"/>
            <a:ext cx="12192001" cy="6858004"/>
          </a:xfrm>
          <a:prstGeom prst="rect">
            <a:avLst/>
          </a:prstGeom>
          <a:solidFill>
            <a:srgbClr val="0530AD"/>
          </a:solidFill>
        </p:spPr>
        <p:txBody>
          <a:bodyPr lIns="508000" tIns="508000" rIns="508000" bIns="508000">
            <a:normAutofit/>
          </a:bodyPr>
          <a:lstStyle>
            <a:lvl1pPr marL="101600" defTabSz="24384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12192000" y="-1"/>
            <a:ext cx="6096000" cy="6858001"/>
          </a:xfrm>
          <a:prstGeom prst="rect">
            <a:avLst/>
          </a:prstGeom>
          <a:solidFill>
            <a:srgbClr val="0F62FE"/>
          </a:solidFill>
        </p:spPr>
        <p:txBody>
          <a:bodyPr lIns="558800" tIns="558800" rIns="558800" bIns="558800"/>
          <a:lstStyle>
            <a:lvl1pPr marL="50800" defTabSz="2438400">
              <a:lnSpc>
                <a:spcPct val="100000"/>
              </a:lnSpc>
              <a:spcBef>
                <a:spcPts val="2900"/>
              </a:spcBef>
              <a:defRPr sz="3600">
                <a:solidFill>
                  <a:srgbClr val="FFFFFF"/>
                </a:solidFill>
                <a:latin typeface="Arial"/>
                <a:ea typeface="Arial"/>
                <a:cs typeface="Arial"/>
                <a:sym typeface="Arial"/>
              </a:defRPr>
            </a:lvl1pPr>
            <a:lvl2pPr marL="495265" indent="-446749" defTabSz="2438400">
              <a:lnSpc>
                <a:spcPct val="100000"/>
              </a:lnSpc>
              <a:spcBef>
                <a:spcPts val="2900"/>
              </a:spcBef>
              <a:buChar char="–"/>
              <a:defRPr sz="3600">
                <a:solidFill>
                  <a:srgbClr val="FFFFFF"/>
                </a:solidFill>
                <a:latin typeface="Arial"/>
                <a:ea typeface="Arial"/>
                <a:cs typeface="Arial"/>
                <a:sym typeface="Arial"/>
              </a:defRPr>
            </a:lvl2pPr>
            <a:lvl3pPr marL="666718" indent="-446749" defTabSz="2438400">
              <a:lnSpc>
                <a:spcPct val="100000"/>
              </a:lnSpc>
              <a:spcBef>
                <a:spcPts val="2900"/>
              </a:spcBef>
              <a:defRPr sz="3600">
                <a:solidFill>
                  <a:srgbClr val="FFFFFF"/>
                </a:solidFill>
                <a:latin typeface="Arial"/>
                <a:ea typeface="Arial"/>
                <a:cs typeface="Arial"/>
                <a:sym typeface="Arial"/>
              </a:defRPr>
            </a:lvl3pPr>
            <a:lvl4pPr marL="952471" indent="-446749" defTabSz="2438400">
              <a:lnSpc>
                <a:spcPct val="100000"/>
              </a:lnSpc>
              <a:spcBef>
                <a:spcPts val="2900"/>
              </a:spcBef>
              <a:buChar char="–"/>
              <a:defRPr sz="3600">
                <a:solidFill>
                  <a:srgbClr val="FFFFFF"/>
                </a:solidFill>
                <a:latin typeface="Arial"/>
                <a:ea typeface="Arial"/>
                <a:cs typeface="Arial"/>
                <a:sym typeface="Arial"/>
              </a:defRPr>
            </a:lvl4pPr>
            <a:lvl5pPr marL="11270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292614" y="-292947"/>
            <a:ext cx="24971255" cy="14305281"/>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973"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74"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1"/>
          </a:xfrm>
          <a:solidFill>
            <a:schemeClr val="tx1"/>
          </a:solidFill>
        </p:spPr>
        <p:txBody>
          <a:bodyPr lIns="420624" tIns="411480" rIns="420624" bIns="420624"/>
          <a:lstStyle>
            <a:lvl1pPr>
              <a:defRPr>
                <a:solidFill>
                  <a:schemeClr val="bg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3403601"/>
            <a:ext cx="24384000" cy="10312399"/>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3674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1"/>
            <a:ext cx="24384000" cy="13728191"/>
          </a:xfrm>
        </p:spPr>
        <p:txBody>
          <a:bodyPr lIns="91440" tIns="91440" rIns="91440" bIns="91440"/>
          <a:lstStyle/>
          <a:p>
            <a:r>
              <a:rPr lang="en-GB"/>
              <a:t>Click icon to add picture</a:t>
            </a:r>
            <a:endParaRPr lang="en-US" dirty="0"/>
          </a:p>
        </p:txBody>
      </p:sp>
      <p:sp>
        <p:nvSpPr>
          <p:cNvPr id="6" name="Text Placeholder"/>
          <p:cNvSpPr>
            <a:spLocks noGrp="1"/>
          </p:cNvSpPr>
          <p:nvPr>
            <p:ph type="body" sz="quarter" idx="12"/>
          </p:nvPr>
        </p:nvSpPr>
        <p:spPr>
          <a:xfrm>
            <a:off x="-7" y="6858000"/>
            <a:ext cx="6096008" cy="6858001"/>
          </a:xfrm>
          <a:solidFill>
            <a:schemeClr val="tx1"/>
          </a:solidFill>
        </p:spPr>
        <p:txBody>
          <a:bodyPr lIns="457200" tIns="384048" rIns="457200" bIns="228600"/>
          <a:lstStyle>
            <a:lvl1pPr>
              <a:buClr>
                <a:schemeClr val="bg1"/>
              </a:buClr>
              <a:defRPr>
                <a:solidFill>
                  <a:schemeClr val="bg1"/>
                </a:solidFill>
              </a:defRPr>
            </a:lvl1pPr>
            <a:lvl2pPr>
              <a:buClr>
                <a:schemeClr val="bg1"/>
              </a:buClr>
              <a:defRPr sz="2664">
                <a:solidFill>
                  <a:schemeClr val="bg1"/>
                </a:solidFill>
              </a:defRPr>
            </a:lvl2pPr>
            <a:lvl3pPr>
              <a:buClr>
                <a:schemeClr val="bg1"/>
              </a:buClr>
              <a:defRPr sz="2664">
                <a:solidFill>
                  <a:schemeClr val="bg1"/>
                </a:solidFill>
              </a:defRPr>
            </a:lvl3pPr>
            <a:lvl4pPr>
              <a:buClr>
                <a:schemeClr val="bg1"/>
              </a:buClr>
              <a:defRPr sz="2664">
                <a:solidFill>
                  <a:schemeClr val="bg1"/>
                </a:solidFill>
              </a:defRPr>
            </a:lvl4pPr>
            <a:lvl5pPr>
              <a:buClr>
                <a:schemeClr val="bg1"/>
              </a:buClr>
              <a:defRPr sz="2664">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609777" y="537636"/>
            <a:ext cx="11049000" cy="11451165"/>
          </a:xfrm>
        </p:spPr>
        <p:txBody>
          <a:bodyPr/>
          <a:lstStyle/>
          <a:p>
            <a:r>
              <a:rPr lang="en-GB"/>
              <a:t>Click to edit Master title style</a:t>
            </a:r>
            <a:endParaRPr lang="en-US" dirty="0"/>
          </a:p>
        </p:txBody>
      </p:sp>
    </p:spTree>
    <p:extLst>
      <p:ext uri="{BB962C8B-B14F-4D97-AF65-F5344CB8AC3E}">
        <p14:creationId xmlns:p14="http://schemas.microsoft.com/office/powerpoint/2010/main" val="15949683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1"/>
            <a:ext cx="6096000" cy="13728191"/>
          </a:xfrm>
          <a:solidFill>
            <a:srgbClr val="061F80"/>
          </a:solidFill>
        </p:spPr>
        <p:txBody>
          <a:bodyPr lIns="457200" tIns="384048" rIns="4572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6096000" y="1"/>
            <a:ext cx="6096000" cy="13728191"/>
          </a:xfrm>
          <a:solidFill>
            <a:srgbClr val="054ADA"/>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12192000" y="1"/>
            <a:ext cx="6096000" cy="13728191"/>
          </a:xfrm>
          <a:solidFill>
            <a:schemeClr val="accent2"/>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8288000" y="1"/>
            <a:ext cx="6096000" cy="13728191"/>
          </a:xfrm>
          <a:solidFill>
            <a:srgbClr val="6EA6FF"/>
          </a:solidFill>
        </p:spPr>
        <p:txBody>
          <a:bodyPr lIns="457200" tIns="384048" rIns="4572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64275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6705600" y="3316225"/>
            <a:ext cx="17068800"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98822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a:p>
        </p:txBody>
      </p:sp>
      <p:sp>
        <p:nvSpPr>
          <p:cNvPr id="6" name="Text Placeholder"/>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85650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45155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a:p>
        </p:txBody>
      </p:sp>
      <p:sp>
        <p:nvSpPr>
          <p:cNvPr id="6" name="Text Placeholder 1"/>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12728448" y="3243073"/>
            <a:ext cx="11045952" cy="8745727"/>
          </a:xfrm>
        </p:spPr>
        <p:txBody>
          <a:bodyPr/>
          <a:lstStyle>
            <a:lvl1pPr>
              <a:defRPr sz="6394"/>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72132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6681218" y="536449"/>
            <a:ext cx="17093003" cy="11452352"/>
          </a:xfrm>
        </p:spPr>
        <p:txBody>
          <a:bodyPr lIns="0" tIns="0" rIns="91440" bIns="91440"/>
          <a:lstStyle/>
          <a:p>
            <a:r>
              <a:rPr lang="en-GB"/>
              <a:t>Click icon to add table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34496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88334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6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1202978659"/>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21568" cy="2145792"/>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64996"/>
            <a:ext cx="10997184" cy="3493006"/>
          </a:xfrm>
        </p:spPr>
        <p:txBody>
          <a:bodyPr/>
          <a:lstStyle>
            <a:lvl1pPr>
              <a:spcBef>
                <a:spcPts val="0"/>
              </a:spcBef>
              <a:defRPr sz="2664"/>
            </a:lvl1pPr>
            <a:lvl2pPr marL="0" indent="0">
              <a:spcBef>
                <a:spcPts val="0"/>
              </a:spcBef>
              <a:buNone/>
              <a:defRPr/>
            </a:lvl2pPr>
            <a:lvl3pPr marL="537143" indent="0">
              <a:buNone/>
              <a:defRPr/>
            </a:lvl3pPr>
            <a:lvl4pPr marL="1158876" indent="0">
              <a:buNone/>
              <a:defRPr/>
            </a:lvl4pPr>
            <a:lvl5pPr marL="1683329"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596423" y="8548525"/>
            <a:ext cx="17081981" cy="3493003"/>
          </a:xfrm>
        </p:spPr>
        <p:txBody>
          <a:bodyPr anchor="b"/>
          <a:lstStyle>
            <a:lvl1pPr>
              <a:spcBef>
                <a:spcPts val="799"/>
              </a:spcBef>
              <a:defRPr sz="1599"/>
            </a:lvl1pPr>
            <a:lvl2pPr>
              <a:defRPr sz="1599"/>
            </a:lvl2pPr>
            <a:lvl3pPr>
              <a:defRPr sz="1599"/>
            </a:lvl3pPr>
            <a:lvl4pPr>
              <a:defRPr sz="1599"/>
            </a:lvl4pPr>
            <a:lvl5pPr>
              <a:defRPr sz="1599"/>
            </a:lvl5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8691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descr="A picture containing drawing, clock, light&#10;&#10;Description automatically generated">
            <a:extLst>
              <a:ext uri="{FF2B5EF4-FFF2-40B4-BE49-F238E27FC236}">
                <a16:creationId xmlns:a16="http://schemas.microsoft.com/office/drawing/2014/main" id="{FF27B6FA-45A0-F044-A79C-A406455EC8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15905" y="5662502"/>
            <a:ext cx="6139544" cy="1425476"/>
          </a:xfrm>
          <a:prstGeom prst="rect">
            <a:avLst/>
          </a:prstGeom>
        </p:spPr>
      </p:pic>
    </p:spTree>
    <p:extLst>
      <p:ext uri="{BB962C8B-B14F-4D97-AF65-F5344CB8AC3E}">
        <p14:creationId xmlns:p14="http://schemas.microsoft.com/office/powerpoint/2010/main" val="2072816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ibm sign-off">
    <p:bg>
      <p:bgPr>
        <a:gradFill>
          <a:gsLst>
            <a:gs pos="16000">
              <a:srgbClr val="00E1DF"/>
            </a:gs>
            <a:gs pos="100000">
              <a:srgbClr val="0062FF"/>
            </a:gs>
          </a:gsLst>
          <a:lin ang="7200000" scaled="0"/>
        </a:gra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a:extLst>
              <a:ext uri="{FF2B5EF4-FFF2-40B4-BE49-F238E27FC236}">
                <a16:creationId xmlns:a16="http://schemas.microsoft.com/office/drawing/2014/main" id="{BB73A6D8-3C53-C845-905B-58CA02AD7461}"/>
              </a:ext>
            </a:extLst>
          </p:cNvPr>
          <p:cNvSpPr>
            <a:spLocks noGrp="1"/>
          </p:cNvSpPr>
          <p:nvPr>
            <p:ph type="ftr" sz="quarter" idx="10"/>
          </p:nvPr>
        </p:nvSpPr>
        <p:spPr>
          <a:xfrm>
            <a:off x="609777" y="12767735"/>
            <a:ext cx="10972627" cy="444499"/>
          </a:xfrm>
        </p:spPr>
        <p:txBody>
          <a:bodyPr/>
          <a:lstStyle/>
          <a:p>
            <a:r>
              <a:rPr lang="en-US"/>
              <a:t>IBM Cloud / May 2021/ © 2021 IBM Corporation</a:t>
            </a:r>
            <a:endParaRPr lang="en-US" dirty="0"/>
          </a:p>
        </p:txBody>
      </p:sp>
      <p:pic>
        <p:nvPicPr>
          <p:cNvPr id="7" name="Picture 6" descr="A close up of a sign&#10;&#10;Description automatically generated">
            <a:extLst>
              <a:ext uri="{FF2B5EF4-FFF2-40B4-BE49-F238E27FC236}">
                <a16:creationId xmlns:a16="http://schemas.microsoft.com/office/drawing/2014/main" id="{30EB2A61-F457-014D-B4A9-1ADC6EC922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3019" y="4613144"/>
            <a:ext cx="3197963" cy="2830554"/>
          </a:xfrm>
          <a:prstGeom prst="rect">
            <a:avLst/>
          </a:prstGeom>
        </p:spPr>
      </p:pic>
    </p:spTree>
    <p:extLst>
      <p:ext uri="{BB962C8B-B14F-4D97-AF65-F5344CB8AC3E}">
        <p14:creationId xmlns:p14="http://schemas.microsoft.com/office/powerpoint/2010/main" val="7973326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383500" y="12514875"/>
            <a:ext cx="1390904" cy="551442"/>
          </a:xfrm>
          <a:prstGeom prst="rect">
            <a:avLst/>
          </a:prstGeom>
        </p:spPr>
      </p:pic>
    </p:spTree>
    <p:extLst>
      <p:ext uri="{BB962C8B-B14F-4D97-AF65-F5344CB8AC3E}">
        <p14:creationId xmlns:p14="http://schemas.microsoft.com/office/powerpoint/2010/main" val="5188970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3521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16224"/>
            <a:ext cx="10997184" cy="8672576"/>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7216" y="3316224"/>
            <a:ext cx="10997184" cy="8672576"/>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77846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b="0" i="0"/>
            </a:lvl1pPr>
          </a:lstStyle>
          <a:p>
            <a:r>
              <a:rPr lang="en-US" dirty="0"/>
              <a:t>Click to edit Master title style</a:t>
            </a:r>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03410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b="0" i="0"/>
            </a:lvl1pPr>
          </a:lstStyle>
          <a:p>
            <a:r>
              <a:rPr lang="en-US" dirty="0"/>
              <a:t>Click to edit Master title style</a:t>
            </a:r>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12192000" y="0"/>
            <a:ext cx="12192000" cy="13716000"/>
          </a:xfrm>
        </p:spPr>
        <p:txBody>
          <a:bodyPr lIns="91440" tIns="91440" rIns="91440" bIns="91440"/>
          <a:lstStyle>
            <a:lvl1pPr>
              <a:defRPr b="0" i="0"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56369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5" y="243840"/>
            <a:ext cx="23408458" cy="11744960"/>
          </a:xfrm>
        </p:spPr>
        <p:txBody>
          <a:bodyPr/>
          <a:lstStyle>
            <a:lvl1pPr>
              <a:defRPr sz="25600"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84749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4833426" cy="1145235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091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83497" y="12508654"/>
            <a:ext cx="1390904" cy="563881"/>
          </a:xfrm>
          <a:prstGeom prst="rect">
            <a:avLst/>
          </a:prstGeom>
        </p:spPr>
      </p:pic>
    </p:spTree>
    <p:extLst>
      <p:ext uri="{BB962C8B-B14F-4D97-AF65-F5344CB8AC3E}">
        <p14:creationId xmlns:p14="http://schemas.microsoft.com/office/powerpoint/2010/main" val="24439071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12777216" y="536448"/>
            <a:ext cx="10997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14954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12777221" y="3316224"/>
            <a:ext cx="10997002"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75753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7" name="Content Placeholder"/>
          <p:cNvSpPr>
            <a:spLocks noGrp="1"/>
          </p:cNvSpPr>
          <p:nvPr>
            <p:ph sz="quarter" idx="13"/>
          </p:nvPr>
        </p:nvSpPr>
        <p:spPr>
          <a:xfrm>
            <a:off x="560832" y="3243072"/>
            <a:ext cx="11045952" cy="8745728"/>
          </a:xfrm>
        </p:spPr>
        <p:txBody>
          <a:bodyPr/>
          <a:lstStyle>
            <a:lvl1pPr>
              <a:defRPr sz="6400" b="0" i="0"/>
            </a:lvl1pPr>
          </a:lstStyle>
          <a:p>
            <a:pPr lvl="0"/>
            <a:r>
              <a:rPr lang="en-US" dirty="0"/>
              <a:t>Click to edit Master text styles</a:t>
            </a:r>
          </a:p>
        </p:txBody>
      </p:sp>
      <p:sp>
        <p:nvSpPr>
          <p:cNvPr id="6" name="Text Placeholder"/>
          <p:cNvSpPr>
            <a:spLocks noGrp="1"/>
          </p:cNvSpPr>
          <p:nvPr>
            <p:ph type="body" sz="quarter" idx="12"/>
          </p:nvPr>
        </p:nvSpPr>
        <p:spPr>
          <a:xfrm>
            <a:off x="12777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5305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6681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77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8873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896250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33333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12777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8873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247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1045770" cy="11452352"/>
          </a:xfrm>
        </p:spPr>
        <p:txBody>
          <a:bodyPr/>
          <a:lstStyle>
            <a:lvl1pPr>
              <a:defRPr b="0" i="0">
                <a:latin typeface="IBM Plex Sans" panose="020B05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12192000" y="0"/>
            <a:ext cx="12192000" cy="13716000"/>
          </a:xfrm>
          <a:prstGeom prst="rect">
            <a:avLst/>
          </a:prstGeom>
          <a:solidFill>
            <a:srgbClr val="F3F3F3"/>
          </a:solidFill>
        </p:spPr>
        <p:txBody>
          <a:bodyPr wrap="square" lIns="0" tIns="0" rIns="0" bIns="0" rtlCol="0" anchor="ctr">
            <a:noAutofit/>
          </a:bodyPr>
          <a:lstStyle/>
          <a:p>
            <a:pPr algn="ctr"/>
            <a:endParaRPr lang="en-US" sz="3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8"/>
            <a:ext cx="10997184" cy="11452352"/>
          </a:xfrm>
        </p:spPr>
        <p:txBody>
          <a:bodyPr/>
          <a:lstStyle>
            <a:lvl1pPr>
              <a:defRPr b="0" i="0">
                <a:solidFill>
                  <a:schemeClr val="tx1"/>
                </a:solidFill>
                <a:latin typeface="IBM Plex Sans" panose="020B0503050203000203" pitchFamily="34" charset="0"/>
              </a:defRPr>
            </a:lvl1pPr>
            <a:lvl2pPr>
              <a:buClr>
                <a:schemeClr val="tx1"/>
              </a:buClr>
              <a:defRPr b="0" i="0">
                <a:solidFill>
                  <a:schemeClr val="tx1"/>
                </a:solidFill>
                <a:latin typeface="IBM Plex Sans" panose="020B0503050203000203" pitchFamily="34" charset="0"/>
              </a:defRPr>
            </a:lvl2pPr>
            <a:lvl3pPr>
              <a:buClr>
                <a:schemeClr val="tx1"/>
              </a:buClr>
              <a:defRPr b="0" i="0">
                <a:solidFill>
                  <a:schemeClr val="tx1"/>
                </a:solidFill>
                <a:latin typeface="IBM Plex Sans" panose="020B0503050203000203" pitchFamily="34" charset="0"/>
              </a:defRPr>
            </a:lvl3pPr>
            <a:lvl4pPr>
              <a:buClr>
                <a:schemeClr val="tx1"/>
              </a:buClr>
              <a:defRPr b="0" i="0">
                <a:solidFill>
                  <a:schemeClr val="tx1"/>
                </a:solidFill>
                <a:latin typeface="IBM Plex Sans" panose="020B0503050203000203" pitchFamily="34" charset="0"/>
              </a:defRPr>
            </a:lvl4pPr>
            <a:lvl5pPr>
              <a:buClr>
                <a:schemeClr val="tx1"/>
              </a:buClr>
              <a:defRPr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0886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49017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2207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478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17994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86911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2"/>
          </a:xfrm>
          <a:solidFill>
            <a:srgbClr val="0530AD"/>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6853770"/>
            <a:ext cx="12192000" cy="6862232"/>
          </a:xfrm>
          <a:solidFill>
            <a:schemeClr val="tx1"/>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00829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2"/>
          </a:xfrm>
          <a:noFill/>
        </p:spPr>
        <p:txBody>
          <a:bodyPr lIns="182880" tIns="164592" rIns="228600" bIns="228600"/>
          <a:lstStyle>
            <a:lvl1pPr>
              <a:defRPr sz="12800" b="0" i="0"/>
            </a:lvl1pPr>
          </a:lstStyle>
          <a:p>
            <a:r>
              <a:rPr lang="en-US" dirty="0"/>
              <a:t>Click to edit Master title style</a:t>
            </a:r>
          </a:p>
        </p:txBody>
      </p:sp>
      <p:sp>
        <p:nvSpPr>
          <p:cNvPr id="7" name="Content Placeholder 1"/>
          <p:cNvSpPr>
            <a:spLocks noGrp="1"/>
          </p:cNvSpPr>
          <p:nvPr>
            <p:ph sz="quarter" idx="20"/>
          </p:nvPr>
        </p:nvSpPr>
        <p:spPr>
          <a:xfrm>
            <a:off x="0" y="6853770"/>
            <a:ext cx="6096000" cy="6862232"/>
          </a:xfrm>
          <a:solidFill>
            <a:srgbClr val="061F80"/>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6096002" y="6853770"/>
            <a:ext cx="6096000" cy="6862232"/>
          </a:xfrm>
          <a:solidFill>
            <a:srgbClr val="054ADA"/>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18288000" y="6853767"/>
            <a:ext cx="6096000" cy="6862234"/>
          </a:xfrm>
          <a:solidFill>
            <a:srgbClr val="6EA6FF"/>
          </a:solidFill>
          <a:ln>
            <a:noFill/>
          </a:ln>
        </p:spPr>
        <p:txBody>
          <a:bodyPr lIns="219456" tIns="201168" rIns="228600" bIns="228600"/>
          <a:lstStyle>
            <a:lvl1pPr>
              <a:defRPr b="0" i="0">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50037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0"/>
          </a:xfrm>
          <a:solidFill>
            <a:schemeClr val="tx1"/>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3403600"/>
            <a:ext cx="24384000" cy="103124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50618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lvl1pPr>
              <a:defRPr b="0" i="0"/>
            </a:lvl1pPr>
          </a:lstStyle>
          <a:p>
            <a:r>
              <a:rPr lang="en-US" dirty="0"/>
              <a:t>Click icon to add picture</a:t>
            </a:r>
          </a:p>
        </p:txBody>
      </p:sp>
      <p:sp>
        <p:nvSpPr>
          <p:cNvPr id="6" name="Text Placeholder"/>
          <p:cNvSpPr>
            <a:spLocks noGrp="1"/>
          </p:cNvSpPr>
          <p:nvPr>
            <p:ph type="body" sz="quarter" idx="12"/>
          </p:nvPr>
        </p:nvSpPr>
        <p:spPr>
          <a:xfrm>
            <a:off x="-6" y="6858000"/>
            <a:ext cx="6096008" cy="6858000"/>
          </a:xfrm>
          <a:solidFill>
            <a:schemeClr val="tx1"/>
          </a:solidFill>
        </p:spPr>
        <p:txBody>
          <a:bodyPr lIns="219456" tIns="201168" rIns="228600" bIns="228600"/>
          <a:lstStyle>
            <a:lvl1pPr>
              <a:buClr>
                <a:schemeClr val="bg1"/>
              </a:buClr>
              <a:defRPr b="0" i="0">
                <a:solidFill>
                  <a:schemeClr val="bg1"/>
                </a:solidFill>
              </a:defRPr>
            </a:lvl1pPr>
            <a:lvl2pPr>
              <a:buClr>
                <a:schemeClr val="bg1"/>
              </a:buClr>
              <a:defRPr sz="2666" b="0" i="0">
                <a:solidFill>
                  <a:schemeClr val="bg1"/>
                </a:solidFill>
              </a:defRPr>
            </a:lvl2pPr>
            <a:lvl3pPr>
              <a:buClr>
                <a:schemeClr val="bg1"/>
              </a:buClr>
              <a:defRPr sz="2666" b="0" i="0">
                <a:solidFill>
                  <a:schemeClr val="bg1"/>
                </a:solidFill>
              </a:defRPr>
            </a:lvl3pPr>
            <a:lvl4pPr>
              <a:buClr>
                <a:schemeClr val="bg1"/>
              </a:buClr>
              <a:defRPr sz="2666" b="0" i="0">
                <a:solidFill>
                  <a:schemeClr val="bg1"/>
                </a:solidFill>
              </a:defRPr>
            </a:lvl4pPr>
            <a:lvl5pPr>
              <a:buClr>
                <a:schemeClr val="bg1"/>
              </a:buClr>
              <a:defRPr sz="2666"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609778" y="537637"/>
            <a:ext cx="11049000" cy="11451166"/>
          </a:xfrm>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40815317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000" cy="13728192"/>
          </a:xfrm>
          <a:solidFill>
            <a:srgbClr val="061F80"/>
          </a:solidFill>
        </p:spPr>
        <p:txBody>
          <a:bodyPr lIns="219456" tIns="201168" rIns="228600" bIns="228600"/>
          <a:lstStyle>
            <a:lvl1pPr>
              <a:buClr>
                <a:schemeClr val="bg1"/>
              </a:buCl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000" y="0"/>
            <a:ext cx="6096000" cy="13728192"/>
          </a:xfrm>
          <a:solidFill>
            <a:srgbClr val="054ADA"/>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2000" y="0"/>
            <a:ext cx="6096000" cy="13728192"/>
          </a:xfrm>
          <a:solidFill>
            <a:schemeClr val="accent2"/>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88000" y="0"/>
            <a:ext cx="6096000" cy="13728192"/>
          </a:xfrm>
          <a:solidFill>
            <a:srgbClr val="6EA6FF"/>
          </a:solidFill>
        </p:spPr>
        <p:txBody>
          <a:bodyPr lIns="219456" tIns="201168" rIns="228600" bIns="228600"/>
          <a:lstStyle>
            <a:lvl1pPr>
              <a:defRPr b="0" i="0">
                <a:solidFill>
                  <a:schemeClr val="tx1"/>
                </a:solidFill>
              </a:defRPr>
            </a:lvl1pPr>
            <a:lvl2pPr>
              <a:buClr>
                <a:schemeClr val="tx1"/>
              </a:buClr>
              <a:defRPr b="0" i="0">
                <a:solidFill>
                  <a:schemeClr val="tx1"/>
                </a:solidFill>
              </a:defRPr>
            </a:lvl2pPr>
            <a:lvl3pPr>
              <a:buClr>
                <a:schemeClr val="tx1"/>
              </a:buClr>
              <a:defRPr b="0" i="0">
                <a:solidFill>
                  <a:schemeClr val="tx1"/>
                </a:solidFill>
              </a:defRPr>
            </a:lvl3pPr>
            <a:lvl4pPr>
              <a:buClr>
                <a:schemeClr val="tx1"/>
              </a:buClr>
              <a:defRPr b="0" i="0">
                <a:solidFill>
                  <a:schemeClr val="tx1"/>
                </a:solidFill>
              </a:defRPr>
            </a:lvl4pPr>
            <a:lvl5pPr>
              <a:buClr>
                <a:schemeClr val="tx1"/>
              </a:buClr>
              <a:defRPr b="0" i="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44478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6705600" y="3316224"/>
            <a:ext cx="17068800"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42832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7996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6681216" y="3363222"/>
            <a:ext cx="4901184" cy="8625576"/>
          </a:xfrm>
        </p:spPr>
        <p:txBody>
          <a:bodyPr/>
          <a:lstStyle>
            <a:lvl1pPr>
              <a:spcBef>
                <a:spcPts val="800"/>
              </a:spcBef>
              <a:defRPr sz="2666" b="0" i="0"/>
            </a:lvl1pPr>
            <a:lvl2pPr>
              <a:spcBef>
                <a:spcPts val="800"/>
              </a:spcBef>
              <a:defRPr sz="2666" b="0" i="0"/>
            </a:lvl2pPr>
            <a:lvl3pPr>
              <a:spcBef>
                <a:spcPts val="800"/>
              </a:spcBef>
              <a:defRPr sz="2666" b="0" i="0"/>
            </a:lvl3pPr>
            <a:lvl4pPr>
              <a:spcBef>
                <a:spcPts val="800"/>
              </a:spcBef>
              <a:defRPr sz="2666" b="0" i="0"/>
            </a:lvl4pPr>
            <a:lvl5pPr>
              <a:spcBef>
                <a:spcPts val="800"/>
              </a:spcBef>
              <a:defRPr sz="2666"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29940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6681216" y="3363222"/>
            <a:ext cx="4901184" cy="8625576"/>
          </a:xfrm>
        </p:spPr>
        <p:txBody>
          <a:bodyPr/>
          <a:lstStyle>
            <a:lvl1pPr>
              <a:spcBef>
                <a:spcPts val="800"/>
              </a:spcBef>
              <a:defRPr sz="2666" b="0" i="0"/>
            </a:lvl1pPr>
            <a:lvl2pPr>
              <a:spcBef>
                <a:spcPts val="800"/>
              </a:spcBef>
              <a:defRPr sz="2666" b="0" i="0"/>
            </a:lvl2pPr>
            <a:lvl3pPr>
              <a:spcBef>
                <a:spcPts val="800"/>
              </a:spcBef>
              <a:defRPr sz="2666" b="0" i="0"/>
            </a:lvl3pPr>
            <a:lvl4pPr>
              <a:spcBef>
                <a:spcPts val="800"/>
              </a:spcBef>
              <a:defRPr sz="2666" b="0" i="0"/>
            </a:lvl4pPr>
            <a:lvl5pPr>
              <a:spcBef>
                <a:spcPts val="800"/>
              </a:spcBef>
              <a:defRPr sz="2666"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28448" y="3243072"/>
            <a:ext cx="11045952" cy="8745728"/>
          </a:xfrm>
        </p:spPr>
        <p:txBody>
          <a:bodyPr/>
          <a:lstStyle>
            <a:lvl1pPr>
              <a:defRPr sz="6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635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theme" Target="../theme/theme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tags" Target="../tags/tag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image" Target="../media/image10.emf"/><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oleObject" Target="../embeddings/oleObject1.bin"/><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tags" Target="../tags/tag2.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8"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slideLayout" Target="../slideLayouts/slideLayout180.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42" Type="http://schemas.openxmlformats.org/officeDocument/2006/relationships/slideLayout" Target="../slideLayouts/slideLayout183.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9" Type="http://schemas.openxmlformats.org/officeDocument/2006/relationships/slideLayout" Target="../slideLayouts/slideLayout170.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45" Type="http://schemas.openxmlformats.org/officeDocument/2006/relationships/theme" Target="../theme/theme6.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4" Type="http://schemas.openxmlformats.org/officeDocument/2006/relationships/slideLayout" Target="../slideLayouts/slideLayout185.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slideLayout" Target="../slideLayouts/slideLayout184.xml"/><Relationship Id="rId8" Type="http://schemas.openxmlformats.org/officeDocument/2006/relationships/slideLayout" Target="../slideLayouts/slideLayout149.xml"/><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20" Type="http://schemas.openxmlformats.org/officeDocument/2006/relationships/slideLayout" Target="../slideLayouts/slideLayout161.xml"/><Relationship Id="rId41"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778940" y="686975"/>
            <a:ext cx="287879" cy="12370321"/>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21" name="Group 58"/>
          <p:cNvGrpSpPr/>
          <p:nvPr/>
        </p:nvGrpSpPr>
        <p:grpSpPr>
          <a:xfrm>
            <a:off x="24718892" y="686975"/>
            <a:ext cx="287879" cy="12370321"/>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pic>
        <p:nvPicPr>
          <p:cNvPr id="22" name="Picture 5" descr="Picture 5"/>
          <p:cNvPicPr>
            <a:picLocks noChangeAspect="1"/>
          </p:cNvPicPr>
          <p:nvPr/>
        </p:nvPicPr>
        <p:blipFill>
          <a:blip r:embed="rId9"/>
          <a:stretch>
            <a:fillRect/>
          </a:stretch>
        </p:blipFill>
        <p:spPr>
          <a:xfrm>
            <a:off x="10487707" y="6182306"/>
            <a:ext cx="3408588" cy="1351385"/>
          </a:xfrm>
          <a:prstGeom prst="rect">
            <a:avLst/>
          </a:prstGeom>
          <a:ln w="12700">
            <a:miter lim="400000"/>
          </a:ln>
        </p:spPr>
      </p:pic>
      <p:pic>
        <p:nvPicPr>
          <p:cNvPr id="23" name="Image" descr="Image"/>
          <p:cNvPicPr>
            <a:picLocks noChangeAspect="1"/>
          </p:cNvPicPr>
          <p:nvPr/>
        </p:nvPicPr>
        <p:blipFill>
          <a:blip r:embed="rId10"/>
          <a:stretch>
            <a:fillRect/>
          </a:stretch>
        </p:blipFill>
        <p:spPr>
          <a:xfrm>
            <a:off x="533815" y="13003352"/>
            <a:ext cx="716923" cy="549610"/>
          </a:xfrm>
          <a:prstGeom prst="rect">
            <a:avLst/>
          </a:prstGeom>
          <a:ln w="12700">
            <a:miter lim="400000"/>
          </a:ln>
        </p:spPr>
      </p:pic>
      <p:sp>
        <p:nvSpPr>
          <p:cNvPr id="2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25" name="Title Text"/>
          <p:cNvSpPr txBox="1">
            <a:spLocks noGrp="1"/>
          </p:cNvSpPr>
          <p:nvPr>
            <p:ph type="title"/>
          </p:nvPr>
        </p:nvSpPr>
        <p:spPr>
          <a:xfrm>
            <a:off x="1219199" y="549274"/>
            <a:ext cx="21945601"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26" name="Body Level One…"/>
          <p:cNvSpPr txBox="1">
            <a:spLocks noGrp="1"/>
          </p:cNvSpPr>
          <p:nvPr>
            <p:ph type="body" idx="1"/>
          </p:nvPr>
        </p:nvSpPr>
        <p:spPr>
          <a:xfrm>
            <a:off x="1219199" y="3200399"/>
            <a:ext cx="21945601" cy="1051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23950928" y="13258798"/>
            <a:ext cx="256541" cy="254001"/>
          </a:xfrm>
          <a:prstGeom prst="rect">
            <a:avLst/>
          </a:prstGeom>
          <a:ln w="12700">
            <a:miter lim="400000"/>
          </a:ln>
        </p:spPr>
        <p:txBody>
          <a:bodyPr wrap="none" lIns="0" tIns="0" rIns="0" bIns="0" anchor="ctr">
            <a:spAutoFit/>
          </a:bodyPr>
          <a:lstStyle>
            <a:lvl1pPr defTabSz="1219200">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6" r:id="rId4"/>
    <p:sldLayoutId id="2147483661" r:id="rId5"/>
    <p:sldLayoutId id="2147483662" r:id="rId6"/>
    <p:sldLayoutId id="2147483857" r:id="rId7"/>
  </p:sldLayoutIdLst>
  <p:transition spd="med"/>
  <p:txStyles>
    <p:titleStyle>
      <a:lvl1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1pPr>
      <a:lvl2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2pPr>
      <a:lvl3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3pPr>
      <a:lvl4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4pPr>
      <a:lvl5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5pPr>
      <a:lvl6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6pPr>
      <a:lvl7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7pPr>
      <a:lvl8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8pPr>
      <a:lvl9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1828800" latinLnBrk="0">
        <a:lnSpc>
          <a:spcPts val="4200"/>
        </a:lnSpc>
        <a:spcBef>
          <a:spcPts val="1800"/>
        </a:spcBef>
        <a:spcAft>
          <a:spcPts val="0"/>
        </a:spcAft>
        <a:buClrTx/>
        <a:buSzTx/>
        <a:buFontTx/>
        <a:buNone/>
        <a:tabLst/>
        <a:defRPr sz="3200" b="0" i="0" u="none" strike="noStrike" cap="none" spc="0" baseline="0">
          <a:solidFill>
            <a:srgbClr val="000000"/>
          </a:solidFill>
          <a:uFillTx/>
          <a:latin typeface="IBM Plex Sans"/>
          <a:ea typeface="IBM Plex Sans"/>
          <a:cs typeface="IBM Plex Sans"/>
          <a:sym typeface="IBM Plex Sans"/>
        </a:defRPr>
      </a:lvl1pPr>
      <a:lvl2pPr marL="11049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2pPr>
      <a:lvl3pPr marL="11430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3pPr>
      <a:lvl4pPr marL="14859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4pPr>
      <a:lvl5pPr marL="21336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5pPr>
      <a:lvl6pPr marL="21365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6pPr>
      <a:lvl7pPr marL="24794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7pPr>
      <a:lvl8pPr marL="28223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8pPr>
      <a:lvl9pPr marL="31652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1pPr>
      <a:lvl2pPr marL="0" marR="0" indent="457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2pPr>
      <a:lvl3pPr marL="0" marR="0" indent="914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3pPr>
      <a:lvl4pPr marL="0" marR="0" indent="1371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4pPr>
      <a:lvl5pPr marL="0" marR="0" indent="18288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5pPr>
      <a:lvl6pPr marL="0" marR="0" indent="22860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6pPr>
      <a:lvl7pPr marL="0" marR="0" indent="2743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7pPr>
      <a:lvl8pPr marL="0" marR="0" indent="3200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8pPr>
      <a:lvl9pPr marL="0" marR="0" indent="3657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560832" y="536449"/>
            <a:ext cx="11045952"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12777216" y="536449"/>
            <a:ext cx="10997184"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609776" y="12767735"/>
            <a:ext cx="10972624" cy="444499"/>
          </a:xfrm>
          <a:prstGeom prst="rect">
            <a:avLst/>
          </a:prstGeom>
        </p:spPr>
        <p:txBody>
          <a:bodyPr vert="horz" lIns="0" tIns="0" rIns="0" bIns="0" rtlCol="0" anchor="ctr"/>
          <a:lstStyle>
            <a:lvl1pPr marL="0" marR="0" indent="0" algn="l" defTabSz="1827596" rtl="0" eaLnBrk="1" fontAlgn="auto" latinLnBrk="0" hangingPunct="1">
              <a:lnSpc>
                <a:spcPct val="100000"/>
              </a:lnSpc>
              <a:spcBef>
                <a:spcPts val="0"/>
              </a:spcBef>
              <a:spcAft>
                <a:spcPts val="0"/>
              </a:spcAft>
              <a:buClrTx/>
              <a:buSzTx/>
              <a:buFontTx/>
              <a:buNone/>
              <a:tabLst/>
              <a:defRPr sz="1599">
                <a:solidFill>
                  <a:schemeClr val="bg1"/>
                </a:solidFill>
              </a:defRPr>
            </a:lvl1pPr>
          </a:lstStyle>
          <a:p>
            <a:r>
              <a:rPr lang="en-US"/>
              <a:t>IBM Cloud / May 2021/ © 2021 IBM Corporation</a:t>
            </a:r>
          </a:p>
        </p:txBody>
      </p:sp>
      <p:sp>
        <p:nvSpPr>
          <p:cNvPr id="8" name="Slide Number Placeholder 7"/>
          <p:cNvSpPr>
            <a:spLocks noGrp="1"/>
          </p:cNvSpPr>
          <p:nvPr>
            <p:ph type="sldNum" sz="quarter" idx="4"/>
          </p:nvPr>
        </p:nvSpPr>
        <p:spPr>
          <a:xfrm>
            <a:off x="18897600" y="12767735"/>
            <a:ext cx="4876619" cy="444499"/>
          </a:xfrm>
          <a:prstGeom prst="rect">
            <a:avLst/>
          </a:prstGeom>
        </p:spPr>
        <p:txBody>
          <a:bodyPr vert="horz" lIns="0" tIns="0" rIns="0" bIns="0" rtlCol="0" anchor="ctr"/>
          <a:lstStyle>
            <a:lvl1pPr algn="r">
              <a:defRPr sz="1599">
                <a:solidFill>
                  <a:schemeClr val="bg1"/>
                </a:solidFill>
              </a:defRPr>
            </a:lvl1pPr>
          </a:lstStyle>
          <a:p>
            <a:fld id="{59395FB3-9C97-154F-86B2-7E381B951268}" type="slidenum">
              <a:rPr lang="en-US" smtClean="0"/>
              <a:pPr/>
              <a:t>‹#›</a:t>
            </a:fld>
            <a:endParaRPr lang="en-US"/>
          </a:p>
        </p:txBody>
      </p:sp>
      <p:grpSp>
        <p:nvGrpSpPr>
          <p:cNvPr id="59" name="Group 58"/>
          <p:cNvGrpSpPr/>
          <p:nvPr userDrawn="1"/>
        </p:nvGrpSpPr>
        <p:grpSpPr>
          <a:xfrm>
            <a:off x="-292613" y="-294641"/>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35903145"/>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Lst>
  <p:hf hdr="0" dt="0"/>
  <p:txStyles>
    <p:titleStyle>
      <a:lvl1pPr algn="l" rtl="0" eaLnBrk="1" fontAlgn="base" hangingPunct="1">
        <a:lnSpc>
          <a:spcPct val="90000"/>
        </a:lnSpc>
        <a:spcBef>
          <a:spcPct val="0"/>
        </a:spcBef>
        <a:spcAft>
          <a:spcPct val="0"/>
        </a:spcAft>
        <a:defRPr sz="6394"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43"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891"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32"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777" algn="l" rtl="0" eaLnBrk="1" fontAlgn="base" hangingPunct="1">
        <a:lnSpc>
          <a:spcPct val="90000"/>
        </a:lnSpc>
        <a:spcBef>
          <a:spcPct val="0"/>
        </a:spcBef>
        <a:spcAft>
          <a:spcPct val="0"/>
        </a:spcAft>
        <a:defRPr sz="5915">
          <a:solidFill>
            <a:srgbClr val="191919"/>
          </a:solidFill>
          <a:latin typeface="HelvNeue Light for IBM" pitchFamily="34" charset="0"/>
        </a:defRPr>
      </a:lvl9pPr>
    </p:titleStyle>
    <p:bodyStyle>
      <a:lvl1pPr marL="0" indent="0" algn="l" rtl="0" eaLnBrk="1" fontAlgn="base" hangingPunct="1">
        <a:lnSpc>
          <a:spcPct val="100000"/>
        </a:lnSpc>
        <a:spcBef>
          <a:spcPts val="2931"/>
        </a:spcBef>
        <a:spcAft>
          <a:spcPct val="0"/>
        </a:spcAft>
        <a:buClr>
          <a:srgbClr val="6D6E70"/>
        </a:buClr>
        <a:buSzPct val="90000"/>
        <a:buFont typeface="Wingdings" pitchFamily="2" charset="2"/>
        <a:buNone/>
        <a:defRPr sz="3730">
          <a:solidFill>
            <a:schemeClr val="bg1"/>
          </a:solidFill>
          <a:latin typeface="IBM Plex Sans" charset="0"/>
          <a:ea typeface="IBM Plex Sans" charset="0"/>
          <a:cs typeface="IBM Plex Sans" charset="0"/>
        </a:defRPr>
      </a:lvl1pPr>
      <a:lvl2pPr marL="456777" indent="-456777" algn="l" rtl="0" eaLnBrk="1" fontAlgn="base" hangingPunct="1">
        <a:lnSpc>
          <a:spcPct val="100000"/>
        </a:lnSpc>
        <a:spcBef>
          <a:spcPts val="2931"/>
        </a:spcBef>
        <a:spcAft>
          <a:spcPct val="0"/>
        </a:spcAft>
        <a:buClr>
          <a:schemeClr val="bg1"/>
        </a:buClr>
        <a:buSzPct val="100000"/>
        <a:buFont typeface=".AppleSystemUIFont" charset="-120"/>
        <a:buChar char="–"/>
        <a:tabLst/>
        <a:defRPr sz="3730">
          <a:solidFill>
            <a:schemeClr val="bg1"/>
          </a:solidFill>
          <a:latin typeface="IBM Plex Sans" charset="0"/>
          <a:ea typeface="IBM Plex Sans" charset="0"/>
          <a:cs typeface="IBM Plex Sans" charset="0"/>
        </a:defRPr>
      </a:lvl2pPr>
      <a:lvl3pPr marL="913554" indent="-376419" algn="l" rtl="0" eaLnBrk="1" fontAlgn="base" hangingPunct="1">
        <a:lnSpc>
          <a:spcPct val="100000"/>
        </a:lnSpc>
        <a:spcBef>
          <a:spcPts val="2931"/>
        </a:spcBef>
        <a:spcAft>
          <a:spcPct val="0"/>
        </a:spcAft>
        <a:buClr>
          <a:schemeClr val="bg1"/>
        </a:buClr>
        <a:buSzPct val="100000"/>
        <a:buFont typeface="Arial" panose="020B0604020202020204" pitchFamily="34" charset="0"/>
        <a:buChar char="•"/>
        <a:tabLst/>
        <a:defRPr sz="3730">
          <a:solidFill>
            <a:schemeClr val="bg1"/>
          </a:solidFill>
          <a:latin typeface="IBM Plex Sans" charset="0"/>
          <a:ea typeface="IBM Plex Sans" charset="0"/>
          <a:cs typeface="IBM Plex Sans" charset="0"/>
        </a:defRPr>
      </a:lvl3pPr>
      <a:lvl4pPr marL="1674849" indent="-515989" algn="l" rtl="0" eaLnBrk="1" fontAlgn="base" hangingPunct="1">
        <a:lnSpc>
          <a:spcPct val="100000"/>
        </a:lnSpc>
        <a:spcBef>
          <a:spcPts val="2931"/>
        </a:spcBef>
        <a:spcAft>
          <a:spcPct val="0"/>
        </a:spcAft>
        <a:buClr>
          <a:schemeClr val="bg1"/>
        </a:buClr>
        <a:buSzPct val="100000"/>
        <a:buFont typeface=".AppleSystemUIFont" charset="-120"/>
        <a:buChar char="–"/>
        <a:tabLst/>
        <a:defRPr sz="3730" baseline="0">
          <a:solidFill>
            <a:schemeClr val="bg1"/>
          </a:solidFill>
          <a:latin typeface="IBM Plex Sans" charset="0"/>
          <a:ea typeface="IBM Plex Sans" charset="0"/>
          <a:cs typeface="IBM Plex Sans" charset="0"/>
        </a:defRPr>
      </a:lvl4pPr>
      <a:lvl5pPr marL="2140085" indent="-456777" algn="l" rtl="0" eaLnBrk="1" fontAlgn="base" hangingPunct="1">
        <a:lnSpc>
          <a:spcPct val="100000"/>
        </a:lnSpc>
        <a:spcBef>
          <a:spcPts val="2931"/>
        </a:spcBef>
        <a:spcAft>
          <a:spcPct val="0"/>
        </a:spcAft>
        <a:buClr>
          <a:schemeClr val="bg1"/>
        </a:buClr>
        <a:buFont typeface=".AppleSystemUIFont" charset="-120"/>
        <a:buChar char="»"/>
        <a:tabLst/>
        <a:defRPr sz="3730">
          <a:solidFill>
            <a:schemeClr val="bg1"/>
          </a:solidFill>
          <a:latin typeface="IBM Plex Sans" charset="0"/>
          <a:ea typeface="IBM Plex Sans" charset="0"/>
          <a:cs typeface="IBM Plex Sans" charset="0"/>
        </a:defRPr>
      </a:lvl5pPr>
      <a:lvl6pPr marL="4219296" indent="-345461" algn="l" rtl="0" eaLnBrk="1" fontAlgn="base" hangingPunct="1">
        <a:spcBef>
          <a:spcPct val="20000"/>
        </a:spcBef>
        <a:spcAft>
          <a:spcPct val="0"/>
        </a:spcAft>
        <a:buClr>
          <a:schemeClr val="bg1"/>
        </a:buClr>
        <a:buChar char="»"/>
        <a:defRPr sz="3381">
          <a:solidFill>
            <a:schemeClr val="bg1"/>
          </a:solidFill>
          <a:latin typeface="Arial" charset="0"/>
        </a:defRPr>
      </a:lvl6pPr>
      <a:lvl7pPr marL="5185242" indent="-345461" algn="l" rtl="0" eaLnBrk="1" fontAlgn="base" hangingPunct="1">
        <a:spcBef>
          <a:spcPct val="20000"/>
        </a:spcBef>
        <a:spcAft>
          <a:spcPct val="0"/>
        </a:spcAft>
        <a:buClr>
          <a:schemeClr val="bg1"/>
        </a:buClr>
        <a:buChar char="»"/>
        <a:defRPr sz="3381">
          <a:solidFill>
            <a:schemeClr val="bg1"/>
          </a:solidFill>
          <a:latin typeface="Arial" charset="0"/>
        </a:defRPr>
      </a:lvl7pPr>
      <a:lvl8pPr marL="6151188" indent="-345461" algn="l" rtl="0" eaLnBrk="1" fontAlgn="base" hangingPunct="1">
        <a:spcBef>
          <a:spcPct val="20000"/>
        </a:spcBef>
        <a:spcAft>
          <a:spcPct val="0"/>
        </a:spcAft>
        <a:buClr>
          <a:schemeClr val="bg1"/>
        </a:buClr>
        <a:buChar char="»"/>
        <a:defRPr sz="3381">
          <a:solidFill>
            <a:schemeClr val="bg1"/>
          </a:solidFill>
          <a:latin typeface="Arial" charset="0"/>
        </a:defRPr>
      </a:lvl8pPr>
      <a:lvl9pPr marL="7117133" indent="-345461" algn="l" rtl="0" eaLnBrk="1" fontAlgn="base" hangingPunct="1">
        <a:spcBef>
          <a:spcPct val="20000"/>
        </a:spcBef>
        <a:spcAft>
          <a:spcPct val="0"/>
        </a:spcAft>
        <a:buClr>
          <a:schemeClr val="bg1"/>
        </a:buClr>
        <a:buChar char="»"/>
        <a:defRPr sz="3381">
          <a:solidFill>
            <a:schemeClr val="bg1"/>
          </a:solidFill>
          <a:latin typeface="Arial" charset="0"/>
        </a:defRPr>
      </a:lvl9pPr>
    </p:bodyStyle>
    <p:otherStyle>
      <a:defPPr>
        <a:defRPr lang="en-US"/>
      </a:defPPr>
      <a:lvl1pPr marL="0" algn="l" defTabSz="1931891" rtl="0" eaLnBrk="1" latinLnBrk="0" hangingPunct="1">
        <a:defRPr sz="3804" kern="1200">
          <a:solidFill>
            <a:schemeClr val="tx1"/>
          </a:solidFill>
          <a:latin typeface="+mn-lt"/>
          <a:ea typeface="+mn-ea"/>
          <a:cs typeface="+mn-cs"/>
        </a:defRPr>
      </a:lvl1pPr>
      <a:lvl2pPr marL="965943" algn="l" defTabSz="1931891" rtl="0" eaLnBrk="1" latinLnBrk="0" hangingPunct="1">
        <a:defRPr sz="3804" kern="1200">
          <a:solidFill>
            <a:schemeClr val="tx1"/>
          </a:solidFill>
          <a:latin typeface="+mn-lt"/>
          <a:ea typeface="+mn-ea"/>
          <a:cs typeface="+mn-cs"/>
        </a:defRPr>
      </a:lvl2pPr>
      <a:lvl3pPr marL="1931891" algn="l" defTabSz="1931891" rtl="0" eaLnBrk="1" latinLnBrk="0" hangingPunct="1">
        <a:defRPr sz="3804" kern="1200">
          <a:solidFill>
            <a:schemeClr val="tx1"/>
          </a:solidFill>
          <a:latin typeface="+mn-lt"/>
          <a:ea typeface="+mn-ea"/>
          <a:cs typeface="+mn-cs"/>
        </a:defRPr>
      </a:lvl3pPr>
      <a:lvl4pPr marL="2897832" algn="l" defTabSz="1931891" rtl="0" eaLnBrk="1" latinLnBrk="0" hangingPunct="1">
        <a:defRPr sz="3804" kern="1200">
          <a:solidFill>
            <a:schemeClr val="tx1"/>
          </a:solidFill>
          <a:latin typeface="+mn-lt"/>
          <a:ea typeface="+mn-ea"/>
          <a:cs typeface="+mn-cs"/>
        </a:defRPr>
      </a:lvl4pPr>
      <a:lvl5pPr marL="3863777" algn="l" defTabSz="1931891" rtl="0" eaLnBrk="1" latinLnBrk="0" hangingPunct="1">
        <a:defRPr sz="3804" kern="1200">
          <a:solidFill>
            <a:schemeClr val="tx1"/>
          </a:solidFill>
          <a:latin typeface="+mn-lt"/>
          <a:ea typeface="+mn-ea"/>
          <a:cs typeface="+mn-cs"/>
        </a:defRPr>
      </a:lvl5pPr>
      <a:lvl6pPr marL="4829723" algn="l" defTabSz="1931891" rtl="0" eaLnBrk="1" latinLnBrk="0" hangingPunct="1">
        <a:defRPr sz="3804" kern="1200">
          <a:solidFill>
            <a:schemeClr val="tx1"/>
          </a:solidFill>
          <a:latin typeface="+mn-lt"/>
          <a:ea typeface="+mn-ea"/>
          <a:cs typeface="+mn-cs"/>
        </a:defRPr>
      </a:lvl6pPr>
      <a:lvl7pPr marL="5795666" algn="l" defTabSz="1931891" rtl="0" eaLnBrk="1" latinLnBrk="0" hangingPunct="1">
        <a:defRPr sz="3804" kern="1200">
          <a:solidFill>
            <a:schemeClr val="tx1"/>
          </a:solidFill>
          <a:latin typeface="+mn-lt"/>
          <a:ea typeface="+mn-ea"/>
          <a:cs typeface="+mn-cs"/>
        </a:defRPr>
      </a:lvl7pPr>
      <a:lvl8pPr marL="6761609" algn="l" defTabSz="1931891" rtl="0" eaLnBrk="1" latinLnBrk="0" hangingPunct="1">
        <a:defRPr sz="3804" kern="1200">
          <a:solidFill>
            <a:schemeClr val="tx1"/>
          </a:solidFill>
          <a:latin typeface="+mn-lt"/>
          <a:ea typeface="+mn-ea"/>
          <a:cs typeface="+mn-cs"/>
        </a:defRPr>
      </a:lvl8pPr>
      <a:lvl9pPr marL="7727555" algn="l" defTabSz="1931891" rtl="0" eaLnBrk="1" latinLnBrk="0" hangingPunct="1">
        <a:defRPr sz="3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832" y="536449"/>
            <a:ext cx="11045952" cy="1145235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12777216" y="536449"/>
            <a:ext cx="10997184" cy="1145235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609777" y="12767735"/>
            <a:ext cx="10972627" cy="444499"/>
          </a:xfrm>
          <a:prstGeom prst="rect">
            <a:avLst/>
          </a:prstGeom>
        </p:spPr>
        <p:txBody>
          <a:bodyPr vert="horz" lIns="0" tIns="0" rIns="0" bIns="0" rtlCol="0" anchor="ctr"/>
          <a:lstStyle>
            <a:lvl1pPr marL="0" marR="0" indent="0" algn="l" defTabSz="1827620" rtl="0" eaLnBrk="1" fontAlgn="auto" latinLnBrk="0" hangingPunct="1">
              <a:lnSpc>
                <a:spcPct val="100000"/>
              </a:lnSpc>
              <a:spcBef>
                <a:spcPts val="0"/>
              </a:spcBef>
              <a:spcAft>
                <a:spcPts val="0"/>
              </a:spcAft>
              <a:buClrTx/>
              <a:buSzTx/>
              <a:buFontTx/>
              <a:buNone/>
              <a:tabLst/>
              <a:defRPr sz="1599">
                <a:solidFill>
                  <a:schemeClr val="bg1"/>
                </a:solidFill>
                <a:latin typeface="IBM Plex Sans" panose="020B0503050203000203" pitchFamily="34" charset="0"/>
              </a:defRPr>
            </a:lvl1pPr>
          </a:lstStyle>
          <a:p>
            <a:r>
              <a:rPr lang="en-US"/>
              <a:t>IBM Cloud / May 2021/ © 2021 IBM Corporation</a:t>
            </a:r>
            <a:endParaRPr lang="en-US" dirty="0"/>
          </a:p>
        </p:txBody>
      </p:sp>
      <p:sp>
        <p:nvSpPr>
          <p:cNvPr id="8" name="Slide Number Placeholder"/>
          <p:cNvSpPr>
            <a:spLocks noGrp="1"/>
          </p:cNvSpPr>
          <p:nvPr>
            <p:ph type="sldNum" sz="quarter" idx="4"/>
          </p:nvPr>
        </p:nvSpPr>
        <p:spPr>
          <a:xfrm>
            <a:off x="18897603" y="12767735"/>
            <a:ext cx="4876619" cy="444499"/>
          </a:xfrm>
          <a:prstGeom prst="rect">
            <a:avLst/>
          </a:prstGeom>
        </p:spPr>
        <p:txBody>
          <a:bodyPr vert="horz" lIns="0" tIns="0" rIns="0" bIns="0" rtlCol="0" anchor="ctr"/>
          <a:lstStyle>
            <a:lvl1pPr algn="r">
              <a:defRPr sz="1599">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92613" y="-294641"/>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21109865"/>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Lst>
  <p:hf hdr="0" dt="0"/>
  <p:txStyles>
    <p:titleStyle>
      <a:lvl1pPr algn="l" rtl="0" eaLnBrk="1" fontAlgn="base" hangingPunct="1">
        <a:lnSpc>
          <a:spcPct val="90000"/>
        </a:lnSpc>
        <a:spcBef>
          <a:spcPct val="0"/>
        </a:spcBef>
        <a:spcAft>
          <a:spcPct val="0"/>
        </a:spcAft>
        <a:defRPr sz="6394"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54"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915"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69"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825" algn="l" rtl="0" eaLnBrk="1" fontAlgn="base" hangingPunct="1">
        <a:lnSpc>
          <a:spcPct val="90000"/>
        </a:lnSpc>
        <a:spcBef>
          <a:spcPct val="0"/>
        </a:spcBef>
        <a:spcAft>
          <a:spcPct val="0"/>
        </a:spcAft>
        <a:defRPr sz="5915">
          <a:solidFill>
            <a:srgbClr val="191919"/>
          </a:solidFill>
          <a:latin typeface="HelvNeue Light for IBM" pitchFamily="34" charset="0"/>
        </a:defRPr>
      </a:lvl9pPr>
    </p:titleStyle>
    <p:bodyStyle>
      <a:lvl1pPr marL="0" indent="0" algn="l" rtl="0" eaLnBrk="1" fontAlgn="base" hangingPunct="1">
        <a:lnSpc>
          <a:spcPct val="100000"/>
        </a:lnSpc>
        <a:spcBef>
          <a:spcPts val="2931"/>
        </a:spcBef>
        <a:spcAft>
          <a:spcPct val="0"/>
        </a:spcAft>
        <a:buClr>
          <a:srgbClr val="6D6E70"/>
        </a:buClr>
        <a:buSzPct val="90000"/>
        <a:buFont typeface="Wingdings" pitchFamily="2" charset="2"/>
        <a:buNone/>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456782" indent="-462867" algn="l" rtl="0" eaLnBrk="1" fontAlgn="base" hangingPunct="1">
        <a:lnSpc>
          <a:spcPct val="100000"/>
        </a:lnSpc>
        <a:spcBef>
          <a:spcPts val="2931"/>
        </a:spcBef>
        <a:spcAft>
          <a:spcPct val="0"/>
        </a:spcAft>
        <a:buClr>
          <a:schemeClr val="bg1"/>
        </a:buClr>
        <a:buSzPct val="100000"/>
        <a:buFont typeface=".AppleSystemUIFont" charset="-12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913568" indent="-462867" algn="l" rtl="0" eaLnBrk="1" fontAlgn="base" hangingPunct="1">
        <a:lnSpc>
          <a:spcPct val="100000"/>
        </a:lnSpc>
        <a:spcBef>
          <a:spcPts val="2931"/>
        </a:spcBef>
        <a:spcAft>
          <a:spcPct val="0"/>
        </a:spcAft>
        <a:buClr>
          <a:schemeClr val="bg1"/>
        </a:buClr>
        <a:buSzPct val="100000"/>
        <a:buFont typeface="Arial" panose="020B0604020202020204" pitchFamily="34" charset="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674871" indent="-462867" algn="l" rtl="0" eaLnBrk="1" fontAlgn="base" hangingPunct="1">
        <a:lnSpc>
          <a:spcPct val="100000"/>
        </a:lnSpc>
        <a:spcBef>
          <a:spcPts val="2931"/>
        </a:spcBef>
        <a:spcAft>
          <a:spcPct val="0"/>
        </a:spcAft>
        <a:buClr>
          <a:schemeClr val="bg1"/>
        </a:buClr>
        <a:buSzPct val="100000"/>
        <a:buFont typeface=".AppleSystemUIFont" charset="-120"/>
        <a:buChar char="–"/>
        <a:tabLst/>
        <a:defRPr sz="373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2140112" indent="-462867" algn="l" rtl="0" eaLnBrk="1" fontAlgn="base" hangingPunct="1">
        <a:lnSpc>
          <a:spcPct val="100000"/>
        </a:lnSpc>
        <a:spcBef>
          <a:spcPts val="2931"/>
        </a:spcBef>
        <a:spcAft>
          <a:spcPct val="0"/>
        </a:spcAft>
        <a:buClr>
          <a:schemeClr val="bg1"/>
        </a:buClr>
        <a:buFont typeface=".AppleSystemUIFont" charset="-12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4219349" indent="-345467" algn="l" rtl="0" eaLnBrk="1" fontAlgn="base" hangingPunct="1">
        <a:spcBef>
          <a:spcPct val="20000"/>
        </a:spcBef>
        <a:spcAft>
          <a:spcPct val="0"/>
        </a:spcAft>
        <a:buClr>
          <a:schemeClr val="bg1"/>
        </a:buClr>
        <a:buChar char="»"/>
        <a:defRPr sz="3381">
          <a:solidFill>
            <a:schemeClr val="bg1"/>
          </a:solidFill>
          <a:latin typeface="Arial" charset="0"/>
        </a:defRPr>
      </a:lvl6pPr>
      <a:lvl7pPr marL="5185308" indent="-345467" algn="l" rtl="0" eaLnBrk="1" fontAlgn="base" hangingPunct="1">
        <a:spcBef>
          <a:spcPct val="20000"/>
        </a:spcBef>
        <a:spcAft>
          <a:spcPct val="0"/>
        </a:spcAft>
        <a:buClr>
          <a:schemeClr val="bg1"/>
        </a:buClr>
        <a:buChar char="»"/>
        <a:defRPr sz="3381">
          <a:solidFill>
            <a:schemeClr val="bg1"/>
          </a:solidFill>
          <a:latin typeface="Arial" charset="0"/>
        </a:defRPr>
      </a:lvl7pPr>
      <a:lvl8pPr marL="6151265" indent="-345467" algn="l" rtl="0" eaLnBrk="1" fontAlgn="base" hangingPunct="1">
        <a:spcBef>
          <a:spcPct val="20000"/>
        </a:spcBef>
        <a:spcAft>
          <a:spcPct val="0"/>
        </a:spcAft>
        <a:buClr>
          <a:schemeClr val="bg1"/>
        </a:buClr>
        <a:buChar char="»"/>
        <a:defRPr sz="3381">
          <a:solidFill>
            <a:schemeClr val="bg1"/>
          </a:solidFill>
          <a:latin typeface="Arial" charset="0"/>
        </a:defRPr>
      </a:lvl8pPr>
      <a:lvl9pPr marL="7117224" indent="-345467" algn="l" rtl="0" eaLnBrk="1" fontAlgn="base" hangingPunct="1">
        <a:spcBef>
          <a:spcPct val="20000"/>
        </a:spcBef>
        <a:spcAft>
          <a:spcPct val="0"/>
        </a:spcAft>
        <a:buClr>
          <a:schemeClr val="bg1"/>
        </a:buClr>
        <a:buChar char="»"/>
        <a:defRPr sz="3381">
          <a:solidFill>
            <a:schemeClr val="bg1"/>
          </a:solidFill>
          <a:latin typeface="Arial" charset="0"/>
        </a:defRPr>
      </a:lvl9pPr>
    </p:bodyStyle>
    <p:otherStyle>
      <a:defPPr>
        <a:defRPr lang="en-US"/>
      </a:defPPr>
      <a:lvl1pPr marL="0" algn="l" defTabSz="1931915" rtl="0" eaLnBrk="1" latinLnBrk="0" hangingPunct="1">
        <a:defRPr sz="3804" kern="1200">
          <a:solidFill>
            <a:schemeClr val="tx1"/>
          </a:solidFill>
          <a:latin typeface="+mn-lt"/>
          <a:ea typeface="+mn-ea"/>
          <a:cs typeface="+mn-cs"/>
        </a:defRPr>
      </a:lvl1pPr>
      <a:lvl2pPr marL="965954" algn="l" defTabSz="1931915" rtl="0" eaLnBrk="1" latinLnBrk="0" hangingPunct="1">
        <a:defRPr sz="3804" kern="1200">
          <a:solidFill>
            <a:schemeClr val="tx1"/>
          </a:solidFill>
          <a:latin typeface="+mn-lt"/>
          <a:ea typeface="+mn-ea"/>
          <a:cs typeface="+mn-cs"/>
        </a:defRPr>
      </a:lvl2pPr>
      <a:lvl3pPr marL="1931915" algn="l" defTabSz="1931915" rtl="0" eaLnBrk="1" latinLnBrk="0" hangingPunct="1">
        <a:defRPr sz="3804" kern="1200">
          <a:solidFill>
            <a:schemeClr val="tx1"/>
          </a:solidFill>
          <a:latin typeface="+mn-lt"/>
          <a:ea typeface="+mn-ea"/>
          <a:cs typeface="+mn-cs"/>
        </a:defRPr>
      </a:lvl3pPr>
      <a:lvl4pPr marL="2897869" algn="l" defTabSz="1931915" rtl="0" eaLnBrk="1" latinLnBrk="0" hangingPunct="1">
        <a:defRPr sz="3804" kern="1200">
          <a:solidFill>
            <a:schemeClr val="tx1"/>
          </a:solidFill>
          <a:latin typeface="+mn-lt"/>
          <a:ea typeface="+mn-ea"/>
          <a:cs typeface="+mn-cs"/>
        </a:defRPr>
      </a:lvl4pPr>
      <a:lvl5pPr marL="3863825" algn="l" defTabSz="1931915" rtl="0" eaLnBrk="1" latinLnBrk="0" hangingPunct="1">
        <a:defRPr sz="3804" kern="1200">
          <a:solidFill>
            <a:schemeClr val="tx1"/>
          </a:solidFill>
          <a:latin typeface="+mn-lt"/>
          <a:ea typeface="+mn-ea"/>
          <a:cs typeface="+mn-cs"/>
        </a:defRPr>
      </a:lvl5pPr>
      <a:lvl6pPr marL="4829784" algn="l" defTabSz="1931915" rtl="0" eaLnBrk="1" latinLnBrk="0" hangingPunct="1">
        <a:defRPr sz="3804" kern="1200">
          <a:solidFill>
            <a:schemeClr val="tx1"/>
          </a:solidFill>
          <a:latin typeface="+mn-lt"/>
          <a:ea typeface="+mn-ea"/>
          <a:cs typeface="+mn-cs"/>
        </a:defRPr>
      </a:lvl6pPr>
      <a:lvl7pPr marL="5795738" algn="l" defTabSz="1931915" rtl="0" eaLnBrk="1" latinLnBrk="0" hangingPunct="1">
        <a:defRPr sz="3804" kern="1200">
          <a:solidFill>
            <a:schemeClr val="tx1"/>
          </a:solidFill>
          <a:latin typeface="+mn-lt"/>
          <a:ea typeface="+mn-ea"/>
          <a:cs typeface="+mn-cs"/>
        </a:defRPr>
      </a:lvl7pPr>
      <a:lvl8pPr marL="6761694" algn="l" defTabSz="1931915" rtl="0" eaLnBrk="1" latinLnBrk="0" hangingPunct="1">
        <a:defRPr sz="3804" kern="1200">
          <a:solidFill>
            <a:schemeClr val="tx1"/>
          </a:solidFill>
          <a:latin typeface="+mn-lt"/>
          <a:ea typeface="+mn-ea"/>
          <a:cs typeface="+mn-cs"/>
        </a:defRPr>
      </a:lvl8pPr>
      <a:lvl9pPr marL="7727651" algn="l" defTabSz="1931915" rtl="0" eaLnBrk="1" latinLnBrk="0" hangingPunct="1">
        <a:defRPr sz="3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DDFBCDB-75F1-4094-9065-57A78BD1F5C3}"/>
              </a:ext>
            </a:extLst>
          </p:cNvPr>
          <p:cNvGraphicFramePr>
            <a:graphicFrameLocks noChangeAspect="1"/>
          </p:cNvGraphicFramePr>
          <p:nvPr userDrawn="1">
            <p:custDataLst>
              <p:tags r:id="rId39"/>
            </p:custDataLst>
          </p:nvPr>
        </p:nvGraphicFramePr>
        <p:xfrm>
          <a:off x="4237" y="4237"/>
          <a:ext cx="4234" cy="4234"/>
        </p:xfrm>
        <a:graphic>
          <a:graphicData uri="http://schemas.openxmlformats.org/presentationml/2006/ole">
            <mc:AlternateContent xmlns:mc="http://schemas.openxmlformats.org/markup-compatibility/2006">
              <mc:Choice xmlns:v="urn:schemas-microsoft-com:vml" Requires="v">
                <p:oleObj name="think-cell Slide" r:id="rId41" imgW="395" imgH="396" progId="TCLayout.ActiveDocument.1">
                  <p:embed/>
                </p:oleObj>
              </mc:Choice>
              <mc:Fallback>
                <p:oleObj name="think-cell Slide" r:id="rId41" imgW="395" imgH="396" progId="TCLayout.ActiveDocument.1">
                  <p:embed/>
                  <p:pic>
                    <p:nvPicPr>
                      <p:cNvPr id="9" name="Object 8" hidden="1">
                        <a:extLst>
                          <a:ext uri="{FF2B5EF4-FFF2-40B4-BE49-F238E27FC236}">
                            <a16:creationId xmlns:a16="http://schemas.microsoft.com/office/drawing/2014/main" id="{BDDFBCDB-75F1-4094-9065-57A78BD1F5C3}"/>
                          </a:ext>
                        </a:extLst>
                      </p:cNvPr>
                      <p:cNvPicPr/>
                      <p:nvPr/>
                    </p:nvPicPr>
                    <p:blipFill>
                      <a:blip r:embed="rId42"/>
                      <a:stretch>
                        <a:fillRect/>
                      </a:stretch>
                    </p:blipFill>
                    <p:spPr>
                      <a:xfrm>
                        <a:off x="4237" y="4237"/>
                        <a:ext cx="4234" cy="4234"/>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A9D6FB7-3B97-4732-AD61-F095D38F3015}"/>
              </a:ext>
            </a:extLst>
          </p:cNvPr>
          <p:cNvSpPr/>
          <p:nvPr userDrawn="1">
            <p:custDataLst>
              <p:tags r:id="rId40"/>
            </p:custDataLst>
          </p:nvPr>
        </p:nvSpPr>
        <p:spPr bwMode="auto">
          <a:xfrm>
            <a:off x="1" y="1"/>
            <a:ext cx="423334" cy="423334"/>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spcCol="0" rtlCol="0" anchor="t" anchorCtr="0" compatLnSpc="1">
            <a:prstTxWarp prst="textNoShape">
              <a:avLst/>
            </a:prstTxWarp>
            <a:noAutofit/>
          </a:bodyPr>
          <a:lstStyle/>
          <a:p>
            <a:pPr marL="0" marR="0" lvl="0" indent="0" algn="l" defTabSz="1829242" rtl="0" eaLnBrk="1" fontAlgn="auto" latinLnBrk="0" hangingPunct="1">
              <a:lnSpc>
                <a:spcPct val="100000"/>
              </a:lnSpc>
              <a:spcBef>
                <a:spcPts val="0"/>
              </a:spcBef>
              <a:spcAft>
                <a:spcPts val="0"/>
              </a:spcAft>
              <a:buClrTx/>
              <a:buSzTx/>
              <a:buFontTx/>
              <a:buNone/>
              <a:tabLst/>
            </a:pPr>
            <a:endParaRPr kumimoji="0" lang="en-US" sz="6400" b="0" i="0"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Arial" panose="020B0604020202020204" pitchFamily="34" charset="0"/>
              <a:sym typeface="Arial" panose="020B0604020202020204" pitchFamily="34" charset="0"/>
            </a:endParaRPr>
          </a:p>
        </p:txBody>
      </p:sp>
      <p:sp>
        <p:nvSpPr>
          <p:cNvPr id="4" name="Title Placeholder"/>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bg1"/>
                </a:solidFill>
                <a:latin typeface="IBM Plex Sans" panose="020B0503050203000203" pitchFamily="34" charset="0"/>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18897605" y="12767737"/>
            <a:ext cx="4876618" cy="444498"/>
          </a:xfrm>
          <a:prstGeom prst="rect">
            <a:avLst/>
          </a:prstGeom>
        </p:spPr>
        <p:txBody>
          <a:bodyPr vert="horz" lIns="0" tIns="0" rIns="0" bIns="0" rtlCol="0" anchor="ctr"/>
          <a:lstStyle>
            <a:lvl1pPr algn="r">
              <a:defRPr sz="1600" b="0" i="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92613" y="-294640"/>
            <a:ext cx="24971254"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39962856"/>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6" r:id="rId34"/>
    <p:sldLayoutId id="2147483787" r:id="rId35"/>
    <p:sldLayoutId id="2147483788" r:id="rId36"/>
    <p:sldLayoutId id="2147483791" r:id="rId37"/>
  </p:sldLayoutIdLst>
  <p:hf hdr="0" dt="0"/>
  <p:txStyles>
    <p:titleStyle>
      <a:lvl1pPr algn="l" rtl="0" eaLnBrk="1" fontAlgn="base" hangingPunct="1">
        <a:lnSpc>
          <a:spcPct val="90000"/>
        </a:lnSpc>
        <a:spcBef>
          <a:spcPct val="0"/>
        </a:spcBef>
        <a:spcAft>
          <a:spcPct val="0"/>
        </a:spcAft>
        <a:defRPr sz="6400"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IBM Plex Sans" pitchFamily="34" charset="0"/>
        </a:defRPr>
      </a:lvl2pPr>
      <a:lvl3pPr algn="l" rtl="0" eaLnBrk="1" fontAlgn="base" hangingPunct="1">
        <a:lnSpc>
          <a:spcPct val="90000"/>
        </a:lnSpc>
        <a:spcBef>
          <a:spcPct val="0"/>
        </a:spcBef>
        <a:spcAft>
          <a:spcPct val="0"/>
        </a:spcAft>
        <a:defRPr sz="5920">
          <a:solidFill>
            <a:srgbClr val="191919"/>
          </a:solidFill>
          <a:latin typeface="IBM Plex Sans" pitchFamily="34" charset="0"/>
        </a:defRPr>
      </a:lvl3pPr>
      <a:lvl4pPr algn="l" rtl="0" eaLnBrk="1" fontAlgn="base" hangingPunct="1">
        <a:lnSpc>
          <a:spcPct val="90000"/>
        </a:lnSpc>
        <a:spcBef>
          <a:spcPct val="0"/>
        </a:spcBef>
        <a:spcAft>
          <a:spcPct val="0"/>
        </a:spcAft>
        <a:defRPr sz="5920">
          <a:solidFill>
            <a:srgbClr val="191919"/>
          </a:solidFill>
          <a:latin typeface="IBM Plex Sans" pitchFamily="34" charset="0"/>
        </a:defRPr>
      </a:lvl4pPr>
      <a:lvl5pPr algn="l" rtl="0" eaLnBrk="1" fontAlgn="base" hangingPunct="1">
        <a:lnSpc>
          <a:spcPct val="90000"/>
        </a:lnSpc>
        <a:spcBef>
          <a:spcPct val="0"/>
        </a:spcBef>
        <a:spcAft>
          <a:spcPct val="0"/>
        </a:spcAft>
        <a:defRPr sz="5920">
          <a:solidFill>
            <a:srgbClr val="191919"/>
          </a:solidFill>
          <a:latin typeface="IBM Plex Sans"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pitchFamily="34" charset="0"/>
        </a:defRPr>
      </a:lvl9pPr>
    </p:titleStyle>
    <p:bodyStyle>
      <a:lvl1pPr marL="0" indent="0" algn="l" rtl="0" eaLnBrk="1" fontAlgn="base" hangingPunct="1">
        <a:lnSpc>
          <a:spcPct val="100000"/>
        </a:lnSpc>
        <a:spcBef>
          <a:spcPts val="2934"/>
        </a:spcBef>
        <a:spcAft>
          <a:spcPct val="0"/>
        </a:spcAft>
        <a:buClr>
          <a:srgbClr val="6D6E70"/>
        </a:buClr>
        <a:buSzPct val="90000"/>
        <a:buFont typeface="IBM Plex Sans" pitchFamily="2" charset="2"/>
        <a:buNone/>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457194" indent="-463284" algn="l" rtl="0" eaLnBrk="1" fontAlgn="base" hangingPunct="1">
        <a:lnSpc>
          <a:spcPct val="100000"/>
        </a:lnSpc>
        <a:spcBef>
          <a:spcPts val="2934"/>
        </a:spcBef>
        <a:spcAft>
          <a:spcPct val="0"/>
        </a:spcAft>
        <a:buClr>
          <a:schemeClr val="bg1"/>
        </a:buClr>
        <a:buSzPct val="100000"/>
        <a:buFont typeface="IBM Plex Sans" charset="-12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914390" indent="-463284" algn="l" rtl="0" eaLnBrk="1" fontAlgn="base" hangingPunct="1">
        <a:lnSpc>
          <a:spcPct val="100000"/>
        </a:lnSpc>
        <a:spcBef>
          <a:spcPts val="2934"/>
        </a:spcBef>
        <a:spcAft>
          <a:spcPct val="0"/>
        </a:spcAft>
        <a:buClr>
          <a:schemeClr val="bg1"/>
        </a:buClr>
        <a:buSzPct val="100000"/>
        <a:buFont typeface="Arial" panose="020B0604020202020204" pitchFamily="34" charset="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1676380" indent="-463284" algn="l" rtl="0" eaLnBrk="1" fontAlgn="base" hangingPunct="1">
        <a:lnSpc>
          <a:spcPct val="100000"/>
        </a:lnSpc>
        <a:spcBef>
          <a:spcPts val="2934"/>
        </a:spcBef>
        <a:spcAft>
          <a:spcPct val="0"/>
        </a:spcAft>
        <a:buClr>
          <a:schemeClr val="bg1"/>
        </a:buClr>
        <a:buSzPct val="100000"/>
        <a:buFont typeface="IBM Plex Sans" charset="-120"/>
        <a:buChar char="–"/>
        <a:tabLst/>
        <a:defRPr sz="3734" b="0" i="0"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2142040" indent="-463284" algn="l" rtl="0" eaLnBrk="1" fontAlgn="base" hangingPunct="1">
        <a:lnSpc>
          <a:spcPct val="100000"/>
        </a:lnSpc>
        <a:spcBef>
          <a:spcPts val="2934"/>
        </a:spcBef>
        <a:spcAft>
          <a:spcPct val="0"/>
        </a:spcAft>
        <a:buClr>
          <a:schemeClr val="bg1"/>
        </a:buClr>
        <a:buFont typeface="IBM Plex Sans" charset="-12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a:solidFill>
                  <a:schemeClr val="tx1"/>
                </a:solidFill>
                <a:latin typeface="IBM Plex Sans" panose="020B0503050203000203" pitchFamily="34" charset="0"/>
              </a:defRPr>
            </a:lvl1pPr>
          </a:lstStyle>
          <a:p>
            <a:r>
              <a:rPr lang="en-US"/>
              <a:t>Group Name / DOC ID / Month XX, 2020 / © 2020 IBM Corporation</a:t>
            </a:r>
            <a:endParaRPr lang="en-US" dirty="0"/>
          </a:p>
        </p:txBody>
      </p:sp>
      <p:sp>
        <p:nvSpPr>
          <p:cNvPr id="8" name="Slide Number Placeholder"/>
          <p:cNvSpPr>
            <a:spLocks noGrp="1"/>
          </p:cNvSpPr>
          <p:nvPr>
            <p:ph type="sldNum" sz="quarter" idx="4"/>
          </p:nvPr>
        </p:nvSpPr>
        <p:spPr>
          <a:xfrm>
            <a:off x="18897605" y="12767737"/>
            <a:ext cx="4876618" cy="444498"/>
          </a:xfrm>
          <a:prstGeom prst="rect">
            <a:avLst/>
          </a:prstGeom>
        </p:spPr>
        <p:txBody>
          <a:bodyPr vert="horz" lIns="0" tIns="0" rIns="0" bIns="0" rtlCol="0" anchor="ctr"/>
          <a:lstStyle>
            <a:lvl1pPr algn="r">
              <a:defRPr sz="1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p:nvGrpSpPr>
        <p:grpSpPr>
          <a:xfrm>
            <a:off x="-292613" y="-294640"/>
            <a:ext cx="24971254" cy="1430528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22132002"/>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Lst>
  <p:hf hdr="0" dt="0"/>
  <p:txStyles>
    <p:titleStyle>
      <a:lvl1pPr algn="l" rtl="0" eaLnBrk="1" fontAlgn="base" hangingPunct="1">
        <a:lnSpc>
          <a:spcPct val="90000"/>
        </a:lnSpc>
        <a:spcBef>
          <a:spcPct val="0"/>
        </a:spcBef>
        <a:spcAft>
          <a:spcPct val="0"/>
        </a:spcAft>
        <a:defRPr sz="6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pitchFamily="34" charset="0"/>
        </a:defRPr>
      </a:lvl2pPr>
      <a:lvl3pPr algn="l" rtl="0" eaLnBrk="1" fontAlgn="base" hangingPunct="1">
        <a:lnSpc>
          <a:spcPct val="90000"/>
        </a:lnSpc>
        <a:spcBef>
          <a:spcPct val="0"/>
        </a:spcBef>
        <a:spcAft>
          <a:spcPct val="0"/>
        </a:spcAft>
        <a:defRPr sz="5920">
          <a:solidFill>
            <a:srgbClr val="191919"/>
          </a:solidFill>
          <a:latin typeface="IBM Plex Sans" pitchFamily="34" charset="0"/>
        </a:defRPr>
      </a:lvl3pPr>
      <a:lvl4pPr algn="l" rtl="0" eaLnBrk="1" fontAlgn="base" hangingPunct="1">
        <a:lnSpc>
          <a:spcPct val="90000"/>
        </a:lnSpc>
        <a:spcBef>
          <a:spcPct val="0"/>
        </a:spcBef>
        <a:spcAft>
          <a:spcPct val="0"/>
        </a:spcAft>
        <a:defRPr sz="5920">
          <a:solidFill>
            <a:srgbClr val="191919"/>
          </a:solidFill>
          <a:latin typeface="IBM Plex Sans" pitchFamily="34" charset="0"/>
        </a:defRPr>
      </a:lvl4pPr>
      <a:lvl5pPr algn="l" rtl="0" eaLnBrk="1" fontAlgn="base" hangingPunct="1">
        <a:lnSpc>
          <a:spcPct val="90000"/>
        </a:lnSpc>
        <a:spcBef>
          <a:spcPct val="0"/>
        </a:spcBef>
        <a:spcAft>
          <a:spcPct val="0"/>
        </a:spcAft>
        <a:defRPr sz="5920">
          <a:solidFill>
            <a:srgbClr val="191919"/>
          </a:solidFill>
          <a:latin typeface="IBM Plex Sans"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pitchFamily="34" charset="0"/>
        </a:defRPr>
      </a:lvl9pPr>
    </p:titleStyle>
    <p:bodyStyle>
      <a:lvl1pPr marL="0" indent="0" algn="l" rtl="0" eaLnBrk="1" fontAlgn="base" hangingPunct="1">
        <a:lnSpc>
          <a:spcPct val="100000"/>
        </a:lnSpc>
        <a:spcBef>
          <a:spcPts val="2934"/>
        </a:spcBef>
        <a:spcAft>
          <a:spcPct val="0"/>
        </a:spcAft>
        <a:buClr>
          <a:schemeClr val="tx1"/>
        </a:buClr>
        <a:buSzPct val="90000"/>
        <a:buFont typeface="IBM Plex Sans" pitchFamily="2" charset="2"/>
        <a:buNone/>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457194" indent="-463284" algn="l" rtl="0" eaLnBrk="1" fontAlgn="base" hangingPunct="1">
        <a:lnSpc>
          <a:spcPct val="100000"/>
        </a:lnSpc>
        <a:spcBef>
          <a:spcPts val="2934"/>
        </a:spcBef>
        <a:spcAft>
          <a:spcPct val="0"/>
        </a:spcAft>
        <a:buClr>
          <a:schemeClr val="tx1"/>
        </a:buClr>
        <a:buSzPct val="100000"/>
        <a:buFont typeface="IBM Plex Sans" charset="-12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914390" indent="-463284" algn="l" rtl="0" eaLnBrk="1" fontAlgn="base" hangingPunct="1">
        <a:lnSpc>
          <a:spcPct val="100000"/>
        </a:lnSpc>
        <a:spcBef>
          <a:spcPts val="2934"/>
        </a:spcBef>
        <a:spcAft>
          <a:spcPct val="0"/>
        </a:spcAft>
        <a:buClr>
          <a:schemeClr val="tx1"/>
        </a:buClr>
        <a:buSzPct val="100000"/>
        <a:buFont typeface="IBM Plex Sans" panose="020B0604020202020204" pitchFamily="34" charset="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676380" indent="-463284" algn="l" rtl="0" eaLnBrk="1" fontAlgn="base" hangingPunct="1">
        <a:lnSpc>
          <a:spcPct val="100000"/>
        </a:lnSpc>
        <a:spcBef>
          <a:spcPts val="2934"/>
        </a:spcBef>
        <a:spcAft>
          <a:spcPct val="0"/>
        </a:spcAft>
        <a:buClr>
          <a:schemeClr val="tx1"/>
        </a:buClr>
        <a:buSzPct val="100000"/>
        <a:buFont typeface="IBM Plex Sans" charset="-120"/>
        <a:buChar char="–"/>
        <a:tabLst/>
        <a:defRPr sz="3734"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142040" indent="-463284" algn="l" rtl="0" eaLnBrk="1" fontAlgn="base" hangingPunct="1">
        <a:lnSpc>
          <a:spcPct val="100000"/>
        </a:lnSpc>
        <a:spcBef>
          <a:spcPts val="2934"/>
        </a:spcBef>
        <a:spcAft>
          <a:spcPct val="0"/>
        </a:spcAft>
        <a:buClr>
          <a:schemeClr val="tx1"/>
        </a:buClr>
        <a:buFont typeface="IBM Plex Sans" charset="-12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560832" y="536451"/>
            <a:ext cx="11045952" cy="119482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09602" y="3438148"/>
            <a:ext cx="10997181" cy="854658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23522018" y="12866872"/>
            <a:ext cx="252205" cy="243840"/>
          </a:xfrm>
          <a:prstGeom prst="rect">
            <a:avLst/>
          </a:prstGeom>
        </p:spPr>
        <p:txBody>
          <a:bodyPr vert="horz" wrap="none" lIns="0" tIns="0" rIns="0" bIns="0" rtlCol="0" anchor="ctr">
            <a:noAutofit/>
          </a:bodyPr>
          <a:lstStyle>
            <a:lvl1pPr algn="r">
              <a:defRPr sz="1600" b="0" i="0">
                <a:solidFill>
                  <a:srgbClr val="868D95"/>
                </a:solidFill>
                <a:latin typeface="Arial" panose="020B0604020202020204" pitchFamily="34" charset="0"/>
                <a:cs typeface="Arial" panose="020B0604020202020204" pitchFamily="34" charset="0"/>
              </a:defRPr>
            </a:lvl1pPr>
          </a:lstStyle>
          <a:p>
            <a:fld id="{8400BABA-9F63-4A07-A638-F049A3381407}" type="slidenum">
              <a:rPr lang="en-IL" smtClean="0"/>
              <a:t>‹#›</a:t>
            </a:fld>
            <a:endParaRPr lang="en-IL"/>
          </a:p>
        </p:txBody>
      </p:sp>
      <p:grpSp>
        <p:nvGrpSpPr>
          <p:cNvPr id="59" name="Group 58"/>
          <p:cNvGrpSpPr/>
          <p:nvPr/>
        </p:nvGrpSpPr>
        <p:grpSpPr>
          <a:xfrm>
            <a:off x="-292613" y="-294640"/>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609776" y="12866872"/>
            <a:ext cx="4876624" cy="243840"/>
          </a:xfrm>
          <a:prstGeom prst="rect">
            <a:avLst/>
          </a:prstGeom>
        </p:spPr>
        <p:txBody>
          <a:bodyPr vert="horz" wrap="none" lIns="0" tIns="0" rIns="0" bIns="0" rtlCol="0" anchor="ctr">
            <a:noAutofit/>
          </a:bodyPr>
          <a:lstStyle>
            <a:lvl1pPr>
              <a:defRPr lang="en-US" sz="1600" b="0" i="0">
                <a:solidFill>
                  <a:srgbClr val="868D95"/>
                </a:solidFill>
                <a:latin typeface="Arial" panose="020B0604020202020204" pitchFamily="34" charset="0"/>
                <a:cs typeface="Arial" panose="020B0604020202020204" pitchFamily="34" charset="0"/>
              </a:defRPr>
            </a:lvl1pPr>
          </a:lstStyle>
          <a:p>
            <a:endParaRPr lang="en-IL"/>
          </a:p>
        </p:txBody>
      </p:sp>
    </p:spTree>
    <p:extLst>
      <p:ext uri="{BB962C8B-B14F-4D97-AF65-F5344CB8AC3E}">
        <p14:creationId xmlns:p14="http://schemas.microsoft.com/office/powerpoint/2010/main" val="1698338836"/>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 id="2147483893" r:id="rId34"/>
    <p:sldLayoutId id="2147483894" r:id="rId35"/>
    <p:sldLayoutId id="2147483895" r:id="rId36"/>
    <p:sldLayoutId id="2147483896" r:id="rId37"/>
    <p:sldLayoutId id="2147483897" r:id="rId38"/>
    <p:sldLayoutId id="2147483898" r:id="rId39"/>
    <p:sldLayoutId id="2147483899" r:id="rId40"/>
    <p:sldLayoutId id="2147483900" r:id="rId41"/>
    <p:sldLayoutId id="2147483901" r:id="rId42"/>
    <p:sldLayoutId id="2147483902" r:id="rId43"/>
    <p:sldLayoutId id="2147483903" r:id="rId44"/>
  </p:sldLayoutIdLst>
  <p:txStyles>
    <p:titleStyle>
      <a:lvl1pPr algn="l" rtl="0" eaLnBrk="1" fontAlgn="base" hangingPunct="1">
        <a:lnSpc>
          <a:spcPct val="90000"/>
        </a:lnSpc>
        <a:spcBef>
          <a:spcPct val="0"/>
        </a:spcBef>
        <a:spcAft>
          <a:spcPct val="0"/>
        </a:spcAft>
        <a:defRPr sz="6400" b="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HelvNeue Light for IBM" pitchFamily="34" charset="0"/>
        </a:defRPr>
      </a:lvl2pPr>
      <a:lvl3pPr algn="l" rtl="0" eaLnBrk="1" fontAlgn="base" hangingPunct="1">
        <a:lnSpc>
          <a:spcPct val="90000"/>
        </a:lnSpc>
        <a:spcBef>
          <a:spcPct val="0"/>
        </a:spcBef>
        <a:spcAft>
          <a:spcPct val="0"/>
        </a:spcAft>
        <a:defRPr sz="5920">
          <a:solidFill>
            <a:srgbClr val="191919"/>
          </a:solidFill>
          <a:latin typeface="HelvNeue Light for IBM" pitchFamily="34" charset="0"/>
        </a:defRPr>
      </a:lvl3pPr>
      <a:lvl4pPr algn="l" rtl="0" eaLnBrk="1" fontAlgn="base" hangingPunct="1">
        <a:lnSpc>
          <a:spcPct val="90000"/>
        </a:lnSpc>
        <a:spcBef>
          <a:spcPct val="0"/>
        </a:spcBef>
        <a:spcAft>
          <a:spcPct val="0"/>
        </a:spcAft>
        <a:defRPr sz="5920">
          <a:solidFill>
            <a:srgbClr val="191919"/>
          </a:solidFill>
          <a:latin typeface="HelvNeue Light for IBM" pitchFamily="34" charset="0"/>
        </a:defRPr>
      </a:lvl4pPr>
      <a:lvl5pPr algn="l" rtl="0" eaLnBrk="1" fontAlgn="base" hangingPunct="1">
        <a:lnSpc>
          <a:spcPct val="90000"/>
        </a:lnSpc>
        <a:spcBef>
          <a:spcPct val="0"/>
        </a:spcBef>
        <a:spcAft>
          <a:spcPct val="0"/>
        </a:spcAft>
        <a:defRPr sz="5920">
          <a:solidFill>
            <a:srgbClr val="191919"/>
          </a:solidFill>
          <a:latin typeface="HelvNeue Light for IBM" pitchFamily="34" charset="0"/>
        </a:defRPr>
      </a:lvl5pPr>
      <a:lvl6pPr marL="966825" algn="l" rtl="0" eaLnBrk="1" fontAlgn="base" hangingPunct="1">
        <a:lnSpc>
          <a:spcPct val="90000"/>
        </a:lnSpc>
        <a:spcBef>
          <a:spcPct val="0"/>
        </a:spcBef>
        <a:spcAft>
          <a:spcPct val="0"/>
        </a:spcAft>
        <a:defRPr sz="5920">
          <a:solidFill>
            <a:srgbClr val="191919"/>
          </a:solidFill>
          <a:latin typeface="HelvNeue Light for IBM" pitchFamily="34" charset="0"/>
        </a:defRPr>
      </a:lvl6pPr>
      <a:lvl7pPr marL="1933656" algn="l" rtl="0" eaLnBrk="1" fontAlgn="base" hangingPunct="1">
        <a:lnSpc>
          <a:spcPct val="90000"/>
        </a:lnSpc>
        <a:spcBef>
          <a:spcPct val="0"/>
        </a:spcBef>
        <a:spcAft>
          <a:spcPct val="0"/>
        </a:spcAft>
        <a:defRPr sz="5920">
          <a:solidFill>
            <a:srgbClr val="191919"/>
          </a:solidFill>
          <a:latin typeface="HelvNeue Light for IBM" pitchFamily="34" charset="0"/>
        </a:defRPr>
      </a:lvl7pPr>
      <a:lvl8pPr marL="2900479" algn="l" rtl="0" eaLnBrk="1" fontAlgn="base" hangingPunct="1">
        <a:lnSpc>
          <a:spcPct val="90000"/>
        </a:lnSpc>
        <a:spcBef>
          <a:spcPct val="0"/>
        </a:spcBef>
        <a:spcAft>
          <a:spcPct val="0"/>
        </a:spcAft>
        <a:defRPr sz="5920">
          <a:solidFill>
            <a:srgbClr val="191919"/>
          </a:solidFill>
          <a:latin typeface="HelvNeue Light for IBM" pitchFamily="34" charset="0"/>
        </a:defRPr>
      </a:lvl8pPr>
      <a:lvl9pPr marL="3867307" algn="l" rtl="0" eaLnBrk="1" fontAlgn="base" hangingPunct="1">
        <a:lnSpc>
          <a:spcPct val="90000"/>
        </a:lnSpc>
        <a:spcBef>
          <a:spcPct val="0"/>
        </a:spcBef>
        <a:spcAft>
          <a:spcPct val="0"/>
        </a:spcAft>
        <a:defRPr sz="5920">
          <a:solidFill>
            <a:srgbClr val="191919"/>
          </a:solidFill>
          <a:latin typeface="HelvNeue Light for IBM" pitchFamily="34" charset="0"/>
        </a:defRPr>
      </a:lvl9pPr>
    </p:titleStyle>
    <p:bodyStyle>
      <a:lvl1pPr marL="0" indent="0" algn="l" rtl="0" eaLnBrk="1" fontAlgn="base" hangingPunct="1">
        <a:lnSpc>
          <a:spcPct val="100000"/>
        </a:lnSpc>
        <a:spcBef>
          <a:spcPts val="3200"/>
        </a:spcBef>
        <a:spcAft>
          <a:spcPct val="0"/>
        </a:spcAft>
        <a:buClr>
          <a:srgbClr val="6D6E70"/>
        </a:buClr>
        <a:buSzPct val="90000"/>
        <a:buFont typeface="Wingdings" pitchFamily="2" charset="2"/>
        <a:buNone/>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457195" indent="-457195" algn="l" rtl="0" eaLnBrk="1" fontAlgn="base" hangingPunct="1">
        <a:lnSpc>
          <a:spcPct val="100000"/>
        </a:lnSpc>
        <a:spcBef>
          <a:spcPts val="3200"/>
        </a:spcBef>
        <a:spcAft>
          <a:spcPct val="0"/>
        </a:spcAft>
        <a:buClr>
          <a:schemeClr val="bg1"/>
        </a:buClr>
        <a:buSzPct val="100000"/>
        <a:buFont typeface="Arial" panose="020B0604020202020204" pitchFamily="34" charset="0"/>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914390" indent="-376762" algn="l" rtl="0" eaLnBrk="1" fontAlgn="base" hangingPunct="1">
        <a:lnSpc>
          <a:spcPct val="100000"/>
        </a:lnSpc>
        <a:spcBef>
          <a:spcPts val="3200"/>
        </a:spcBef>
        <a:spcAft>
          <a:spcPct val="0"/>
        </a:spcAft>
        <a:buClr>
          <a:schemeClr val="bg1"/>
        </a:buClr>
        <a:buSzPct val="100000"/>
        <a:buFont typeface="System Font Regular"/>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1676378" indent="-516460" algn="l" rtl="0" eaLnBrk="1" fontAlgn="base" hangingPunct="1">
        <a:lnSpc>
          <a:spcPct val="100000"/>
        </a:lnSpc>
        <a:spcBef>
          <a:spcPts val="3200"/>
        </a:spcBef>
        <a:spcAft>
          <a:spcPct val="0"/>
        </a:spcAft>
        <a:buClr>
          <a:schemeClr val="bg1"/>
        </a:buClr>
        <a:buSzPct val="100000"/>
        <a:buFont typeface="System Font Regular"/>
        <a:buChar char="»"/>
        <a:tabLst/>
        <a:defRPr sz="3733"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2142040" indent="-457195" algn="l" rtl="0" eaLnBrk="1" fontAlgn="base" hangingPunct="1">
        <a:lnSpc>
          <a:spcPct val="100000"/>
        </a:lnSpc>
        <a:spcBef>
          <a:spcPts val="3200"/>
        </a:spcBef>
        <a:spcAft>
          <a:spcPct val="0"/>
        </a:spcAft>
        <a:buClr>
          <a:schemeClr val="bg1"/>
        </a:buClr>
        <a:buFont typeface="System Font Regular"/>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4223151" indent="-345778" algn="l" rtl="0" eaLnBrk="1" fontAlgn="base" hangingPunct="1">
        <a:spcBef>
          <a:spcPct val="20000"/>
        </a:spcBef>
        <a:spcAft>
          <a:spcPct val="0"/>
        </a:spcAft>
        <a:buClr>
          <a:schemeClr val="bg1"/>
        </a:buClr>
        <a:buChar char="»"/>
        <a:defRPr sz="3384">
          <a:solidFill>
            <a:schemeClr val="bg1"/>
          </a:solidFill>
          <a:latin typeface="Arial" charset="0"/>
        </a:defRPr>
      </a:lvl6pPr>
      <a:lvl7pPr marL="5189977" indent="-345778" algn="l" rtl="0" eaLnBrk="1" fontAlgn="base" hangingPunct="1">
        <a:spcBef>
          <a:spcPct val="20000"/>
        </a:spcBef>
        <a:spcAft>
          <a:spcPct val="0"/>
        </a:spcAft>
        <a:buClr>
          <a:schemeClr val="bg1"/>
        </a:buClr>
        <a:buChar char="»"/>
        <a:defRPr sz="3384">
          <a:solidFill>
            <a:schemeClr val="bg1"/>
          </a:solidFill>
          <a:latin typeface="Arial" charset="0"/>
        </a:defRPr>
      </a:lvl7pPr>
      <a:lvl8pPr marL="6156805" indent="-345778" algn="l" rtl="0" eaLnBrk="1" fontAlgn="base" hangingPunct="1">
        <a:spcBef>
          <a:spcPct val="20000"/>
        </a:spcBef>
        <a:spcAft>
          <a:spcPct val="0"/>
        </a:spcAft>
        <a:buClr>
          <a:schemeClr val="bg1"/>
        </a:buClr>
        <a:buChar char="»"/>
        <a:defRPr sz="3384">
          <a:solidFill>
            <a:schemeClr val="bg1"/>
          </a:solidFill>
          <a:latin typeface="Arial" charset="0"/>
        </a:defRPr>
      </a:lvl8pPr>
      <a:lvl9pPr marL="7123633" indent="-345778" algn="l" rtl="0" eaLnBrk="1" fontAlgn="base" hangingPunct="1">
        <a:spcBef>
          <a:spcPct val="20000"/>
        </a:spcBef>
        <a:spcAft>
          <a:spcPct val="0"/>
        </a:spcAft>
        <a:buClr>
          <a:schemeClr val="bg1"/>
        </a:buClr>
        <a:buChar char="»"/>
        <a:defRPr sz="3384">
          <a:solidFill>
            <a:schemeClr val="bg1"/>
          </a:solidFill>
          <a:latin typeface="Arial"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5"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79" algn="l" defTabSz="1933656" rtl="0" eaLnBrk="1" latinLnBrk="0" hangingPunct="1">
        <a:defRPr sz="3808" kern="1200">
          <a:solidFill>
            <a:schemeClr val="tx1"/>
          </a:solidFill>
          <a:latin typeface="+mn-lt"/>
          <a:ea typeface="+mn-ea"/>
          <a:cs typeface="+mn-cs"/>
        </a:defRPr>
      </a:lvl4pPr>
      <a:lvl5pPr marL="3867307" algn="l" defTabSz="1933656" rtl="0" eaLnBrk="1" latinLnBrk="0" hangingPunct="1">
        <a:defRPr sz="3808" kern="1200">
          <a:solidFill>
            <a:schemeClr val="tx1"/>
          </a:solidFill>
          <a:latin typeface="+mn-lt"/>
          <a:ea typeface="+mn-ea"/>
          <a:cs typeface="+mn-cs"/>
        </a:defRPr>
      </a:lvl5pPr>
      <a:lvl6pPr marL="4834135"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4"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43.xml"/></Relationships>
</file>

<file path=ppt/slides/_rels/slide2.xml.rels><?xml version="1.0" encoding="UTF-8" standalone="yes"?>
<Relationships xmlns="http://schemas.openxmlformats.org/package/2006/relationships"><Relationship Id="rId8" Type="http://schemas.openxmlformats.org/officeDocument/2006/relationships/hyperlink" Target="https://ibm.ent.box.com/file/962862935600" TargetMode="External"/><Relationship Id="rId13"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hyperlink" Target="https://w3.ibm.com/w3publisher/customersuccess/get-connected/tools-of-the-trade" TargetMode="External"/><Relationship Id="rId12" Type="http://schemas.openxmlformats.org/officeDocument/2006/relationships/image" Target="../media/image44.png"/><Relationship Id="rId2" Type="http://schemas.openxmlformats.org/officeDocument/2006/relationships/image" Target="../media/image3.jpeg"/><Relationship Id="rId1" Type="http://schemas.openxmlformats.org/officeDocument/2006/relationships/slideLayout" Target="../slideLayouts/slideLayout143.xml"/><Relationship Id="rId6" Type="http://schemas.openxmlformats.org/officeDocument/2006/relationships/hyperlink" Target="https://w3.ibm.com/tools/caseviewer/case/(TSxxxx)" TargetMode="External"/><Relationship Id="rId11" Type="http://schemas.openxmlformats.org/officeDocument/2006/relationships/image" Target="../media/image43.png"/><Relationship Id="rId5" Type="http://schemas.openxmlformats.org/officeDocument/2006/relationships/hyperlink" Target="https://fastpass.w3cloud.ibm.com/sales/fastpass/entitlements.jsp" TargetMode="External"/><Relationship Id="rId10" Type="http://schemas.openxmlformats.org/officeDocument/2006/relationships/image" Target="../media/image42.png"/><Relationship Id="rId4" Type="http://schemas.openxmlformats.org/officeDocument/2006/relationships/hyperlink" Target="https://pages.github.ibm.com/csm-playbook/playbook/" TargetMode="External"/><Relationship Id="rId9" Type="http://schemas.openxmlformats.org/officeDocument/2006/relationships/image" Target="../media/image41.png"/><Relationship Id="rId1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49.png"/><Relationship Id="rId9" Type="http://schemas.openxmlformats.org/officeDocument/2006/relationships/image" Target="../media/image60.png"/><Relationship Id="rId14"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5.png"/><Relationship Id="rId7"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hyperlink" Target="https://www.linkedin.com/" TargetMode="External"/><Relationship Id="rId10" Type="http://schemas.openxmlformats.org/officeDocument/2006/relationships/image" Target="../media/image69.png"/><Relationship Id="rId4" Type="http://schemas.openxmlformats.org/officeDocument/2006/relationships/image" Target="../media/image49.png"/><Relationship Id="rId9"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47.jp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8EEF9-E704-4744-8A55-1D1896FCC408}"/>
              </a:ext>
            </a:extLst>
          </p:cNvPr>
          <p:cNvSpPr>
            <a:spLocks noGrp="1"/>
          </p:cNvSpPr>
          <p:nvPr>
            <p:ph type="body" sz="quarter" idx="13"/>
          </p:nvPr>
        </p:nvSpPr>
        <p:spPr>
          <a:xfrm>
            <a:off x="448368" y="2897660"/>
            <a:ext cx="23021232" cy="8672576"/>
          </a:xfrm>
        </p:spPr>
        <p:txBody>
          <a:bodyPr/>
          <a:lstStyle/>
          <a:p>
            <a:pPr>
              <a:buClrTx/>
            </a:pPr>
            <a:r>
              <a:rPr lang="en-US" sz="3200" u="sng" dirty="0">
                <a:latin typeface="IBM Plex Sans" panose="020B0503050203000203" pitchFamily="34" charset="0"/>
              </a:rPr>
              <a:t>Goal:</a:t>
            </a:r>
            <a:r>
              <a:rPr lang="en-US" sz="3200" dirty="0">
                <a:latin typeface="IBM Plex Sans" panose="020B0503050203000203" pitchFamily="34" charset="0"/>
              </a:rPr>
              <a:t> </a:t>
            </a:r>
            <a:r>
              <a:rPr lang="en-US" sz="3200" b="0" dirty="0">
                <a:latin typeface="IBM Plex Sans" panose="020B0503050203000203" pitchFamily="34" charset="0"/>
              </a:rPr>
              <a:t>Introduce CSM to customer  and take this opportunity to further engage – getting more visibility about customer’s business strategy and objectives, current situation and challenges </a:t>
            </a:r>
          </a:p>
          <a:p>
            <a:pPr>
              <a:buClrTx/>
            </a:pPr>
            <a:r>
              <a:rPr lang="en-US" sz="3200" dirty="0">
                <a:latin typeface="IBM Plex Sans" panose="020B0503050203000203" pitchFamily="34" charset="0"/>
              </a:rPr>
              <a:t>Context: </a:t>
            </a:r>
            <a:r>
              <a:rPr lang="en-US" sz="3200" b="0" dirty="0">
                <a:latin typeface="IBM Plex Sans" panose="020B0503050203000203" pitchFamily="34" charset="0"/>
              </a:rPr>
              <a:t>It is not a CSM led-presentation, rather integration into other sessions (e.g. ELA Governance meeting, project meetings,.. </a:t>
            </a:r>
          </a:p>
          <a:p>
            <a:pPr>
              <a:buClrTx/>
            </a:pPr>
            <a:r>
              <a:rPr lang="en-US" sz="3200" b="0" dirty="0">
                <a:latin typeface="IBM Plex Sans" panose="020B0503050203000203" pitchFamily="34" charset="0"/>
              </a:rPr>
              <a:t>Allocated time for CSM presentation is limited [10-15min]. Short effective presentation is required. </a:t>
            </a:r>
          </a:p>
          <a:p>
            <a:pPr>
              <a:buClrTx/>
            </a:pPr>
            <a:r>
              <a:rPr lang="en-US" sz="3200" u="sng" dirty="0">
                <a:latin typeface="IBM Plex Sans" panose="020B0503050203000203" pitchFamily="34" charset="0"/>
              </a:rPr>
              <a:t>Outcome: </a:t>
            </a:r>
          </a:p>
          <a:p>
            <a:pPr marL="571500" indent="-571500">
              <a:buClrTx/>
              <a:buFont typeface="Wingdings" pitchFamily="2" charset="2"/>
              <a:buChar char="à"/>
            </a:pPr>
            <a:r>
              <a:rPr lang="en-US" sz="3200" b="0" dirty="0">
                <a:latin typeface="IBM Plex Sans" panose="020B0503050203000203" pitchFamily="34" charset="0"/>
                <a:sym typeface="Wingdings" pitchFamily="2" charset="2"/>
              </a:rPr>
              <a:t>Introduction of CSM and related engagement model to the stakeholders</a:t>
            </a:r>
          </a:p>
          <a:p>
            <a:pPr marL="571500" indent="-571500">
              <a:buClrTx/>
              <a:buFont typeface="Wingdings" pitchFamily="2" charset="2"/>
              <a:buChar char="à"/>
            </a:pPr>
            <a:r>
              <a:rPr lang="en-US" sz="3200" b="0" dirty="0">
                <a:latin typeface="IBM Plex Sans" panose="020B0503050203000203" pitchFamily="34" charset="0"/>
                <a:sym typeface="Wingdings" pitchFamily="2" charset="2"/>
              </a:rPr>
              <a:t>Initiate and CSM engagement and schedule a </a:t>
            </a:r>
            <a:r>
              <a:rPr lang="en-US" sz="3200" b="0" i="1" dirty="0">
                <a:latin typeface="IBM Plex Sans" panose="020B0503050203000203" pitchFamily="34" charset="0"/>
                <a:sym typeface="Wingdings" pitchFamily="2" charset="2"/>
              </a:rPr>
              <a:t>Planning Session </a:t>
            </a:r>
            <a:r>
              <a:rPr lang="en-US" sz="3200" b="0" dirty="0">
                <a:latin typeface="IBM Plex Sans" panose="020B0503050203000203" pitchFamily="34" charset="0"/>
                <a:sym typeface="Wingdings" pitchFamily="2" charset="2"/>
              </a:rPr>
              <a:t>to refine/validate High Level Engagement Plan</a:t>
            </a:r>
            <a:endParaRPr lang="en-US" sz="3200" b="0" i="1" dirty="0">
              <a:latin typeface="IBM Plex Sans" panose="020B0503050203000203" pitchFamily="34" charset="0"/>
              <a:sym typeface="Wingdings" pitchFamily="2" charset="2"/>
            </a:endParaRPr>
          </a:p>
          <a:p>
            <a:pPr>
              <a:buClrTx/>
            </a:pPr>
            <a:r>
              <a:rPr lang="en-US" sz="3200" u="sng" dirty="0">
                <a:latin typeface="IBM Plex Sans" panose="020B0503050203000203" pitchFamily="34" charset="0"/>
              </a:rPr>
              <a:t>Prerequisites:</a:t>
            </a:r>
            <a:r>
              <a:rPr lang="en-US" sz="3200" dirty="0">
                <a:latin typeface="IBM Plex Sans" panose="020B0503050203000203" pitchFamily="34" charset="0"/>
              </a:rPr>
              <a:t> </a:t>
            </a:r>
            <a:r>
              <a:rPr lang="en-US" sz="3200" b="0" dirty="0">
                <a:latin typeface="IBM Plex Sans" panose="020B0503050203000203" pitchFamily="34" charset="0"/>
              </a:rPr>
              <a:t> </a:t>
            </a:r>
          </a:p>
          <a:p>
            <a:pPr marL="571500" indent="-571500">
              <a:buClrTx/>
              <a:buFont typeface="Arial" panose="020B0604020202020204" pitchFamily="34" charset="0"/>
              <a:buChar char="•"/>
            </a:pPr>
            <a:r>
              <a:rPr lang="en-US" sz="3200" b="0" dirty="0">
                <a:latin typeface="IBM Plex Sans" panose="020B0503050203000203" pitchFamily="34" charset="0"/>
              </a:rPr>
              <a:t>Gather information about customer’s current situation,  pain points (connecting to account teams, partners, knowing about history, inputs from customer created/escalated cases ,….) </a:t>
            </a:r>
          </a:p>
          <a:p>
            <a:pPr marL="571500" indent="-571500">
              <a:buClrTx/>
              <a:buFont typeface="Arial" panose="020B0604020202020204" pitchFamily="34" charset="0"/>
              <a:buChar char="•"/>
            </a:pPr>
            <a:r>
              <a:rPr lang="en-US" sz="3200" b="0" dirty="0">
                <a:latin typeface="IBM Plex Sans" panose="020B0503050203000203" pitchFamily="34" charset="0"/>
              </a:rPr>
              <a:t>Understand the scope of CSM deployment activities (ref. to entitlements) and opportunities for expansion</a:t>
            </a:r>
          </a:p>
        </p:txBody>
      </p:sp>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560832" y="536448"/>
            <a:ext cx="21169616" cy="1207685"/>
          </a:xfrm>
        </p:spPr>
        <p:txBody>
          <a:bodyPr/>
          <a:lstStyle/>
          <a:p>
            <a:r>
              <a:rPr lang="en-US" dirty="0"/>
              <a:t>CSM Positioning </a:t>
            </a:r>
            <a:endParaRPr lang="en-IL"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9258300" y="1140290"/>
            <a:ext cx="1421130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9258300"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15494374"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20899533" y="1458351"/>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ENGAGEMENT </a:t>
            </a:r>
          </a:p>
        </p:txBody>
      </p:sp>
      <p:sp>
        <p:nvSpPr>
          <p:cNvPr id="13" name="Oval 12">
            <a:extLst>
              <a:ext uri="{FF2B5EF4-FFF2-40B4-BE49-F238E27FC236}">
                <a16:creationId xmlns:a16="http://schemas.microsoft.com/office/drawing/2014/main" id="{A1F38B30-A108-61B3-7A43-7F325A85C5EF}"/>
              </a:ext>
            </a:extLst>
          </p:cNvPr>
          <p:cNvSpPr/>
          <p:nvPr/>
        </p:nvSpPr>
        <p:spPr bwMode="auto">
          <a:xfrm>
            <a:off x="16542279" y="681330"/>
            <a:ext cx="914400" cy="914400"/>
          </a:xfrm>
          <a:prstGeom prst="ellipse">
            <a:avLst/>
          </a:prstGeom>
          <a:solidFill>
            <a:srgbClr val="F1D609"/>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91919"/>
              </a:solidFill>
              <a:effectLst/>
              <a:uLnTx/>
              <a:uFillTx/>
              <a:latin typeface="Arial" panose="020B0604020202020204" pitchFamily="34" charset="0"/>
              <a:ea typeface="+mn-ea"/>
              <a:cs typeface="Arial" panose="020B0604020202020204" pitchFamily="34" charset="0"/>
              <a:sym typeface="Helvetica Neue"/>
            </a:endParaRPr>
          </a:p>
        </p:txBody>
      </p:sp>
      <p:sp>
        <p:nvSpPr>
          <p:cNvPr id="14" name="TextBox 13">
            <a:extLst>
              <a:ext uri="{FF2B5EF4-FFF2-40B4-BE49-F238E27FC236}">
                <a16:creationId xmlns:a16="http://schemas.microsoft.com/office/drawing/2014/main" id="{CEBC6EF0-52D3-AB80-62A3-71E83197C240}"/>
              </a:ext>
            </a:extLst>
          </p:cNvPr>
          <p:cNvSpPr txBox="1"/>
          <p:nvPr/>
        </p:nvSpPr>
        <p:spPr>
          <a:xfrm>
            <a:off x="0" y="12723764"/>
            <a:ext cx="24384000" cy="1056988"/>
          </a:xfrm>
          <a:prstGeom prst="rect">
            <a:avLst/>
          </a:prstGeom>
          <a:solidFill>
            <a:srgbClr val="F1D609"/>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marL="115888" marR="0" lvl="0" indent="0" algn="ctr" defTabSz="2438338" rtl="0" eaLnBrk="1" fontAlgn="auto" latinLnBrk="0" hangingPunct="0">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2F3F8">
                    <a:lumMod val="10000"/>
                  </a:srgbClr>
                </a:solidFill>
                <a:effectLst/>
                <a:uLnTx/>
                <a:uFillTx/>
                <a:latin typeface="IBM Plex Sans" charset="0"/>
                <a:sym typeface="Helvetica Neue"/>
              </a:rPr>
              <a:t>This template helps to engage as a CSM with your customer </a:t>
            </a:r>
            <a:endParaRPr kumimoji="0" lang="en-US" sz="3200" b="0" i="0" u="none" strike="noStrike" kern="0" cap="none" spc="0" normalizeH="0" baseline="0" noProof="0" dirty="0">
              <a:ln>
                <a:noFill/>
              </a:ln>
              <a:solidFill>
                <a:srgbClr val="F2F3F8">
                  <a:lumMod val="10000"/>
                </a:srgbClr>
              </a:solidFill>
              <a:effectLst/>
              <a:uLnTx/>
              <a:uFillTx/>
              <a:latin typeface="IBM Plex Sans" charset="0"/>
              <a:sym typeface="Helvetica Neue"/>
            </a:endParaRP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611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54880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60976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6707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419613" y="13072533"/>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2"/>
          <a:srcRect r="71135"/>
          <a:stretch>
            <a:fillRect/>
          </a:stretch>
        </p:blipFill>
        <p:spPr>
          <a:xfrm>
            <a:off x="532112" y="12986057"/>
            <a:ext cx="669349" cy="685939"/>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1161924" y="13132108"/>
            <a:ext cx="5354543"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1800">
                <a:latin typeface="IBM Plex Sans"/>
                <a:ea typeface="IBM Plex Sans"/>
                <a:cs typeface="IBM Plex Sans"/>
                <a:sym typeface="IBM Plex Sans"/>
              </a:defRPr>
            </a:pPr>
            <a:r>
              <a:rPr kumimoji="0" sz="1800" b="0" i="0" u="none" strike="noStrike" kern="0" cap="none" spc="0" normalizeH="0" baseline="0" noProof="0" dirty="0">
                <a:ln>
                  <a:noFill/>
                </a:ln>
                <a:solidFill>
                  <a:srgbClr val="5E5E5E"/>
                </a:solidFill>
                <a:effectLst/>
                <a:uLnTx/>
                <a:uFillTx/>
                <a:latin typeface="IBM Plex Sans Light"/>
                <a:ea typeface="IBM Plex Sans Light"/>
                <a:cs typeface="IBM Plex Sans Light"/>
                <a:sym typeface="IBM Plex Sans Light"/>
              </a:rPr>
              <a:t>IBM</a:t>
            </a:r>
            <a:r>
              <a:rPr kumimoji="0" sz="1800" b="0" i="0" u="none" strike="noStrike" kern="0" cap="none" spc="0"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SemiBold"/>
                <a:ea typeface="IBM Plex Sans SemiBold"/>
                <a:cs typeface="IBM Plex Sans SemiBold"/>
                <a:sym typeface="IBM Plex Sans SemiBold"/>
              </a:rPr>
              <a:t>Customer Success</a:t>
            </a:r>
            <a:r>
              <a:rPr kumimoji="0" sz="1800" b="1" i="0" u="none" strike="noStrike" kern="0" cap="none" spc="19"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 202</a:t>
            </a:r>
            <a:r>
              <a:rPr kumimoji="0" lang="en-AU"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2</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3"/>
          <a:stretch>
            <a:fillRect/>
          </a:stretch>
        </p:blipFill>
        <p:spPr>
          <a:xfrm>
            <a:off x="21843057" y="11953755"/>
            <a:ext cx="2008831" cy="1540017"/>
          </a:xfrm>
          <a:prstGeom prst="rect">
            <a:avLst/>
          </a:prstGeom>
          <a:solidFill>
            <a:schemeClr val="bg2">
              <a:lumMod val="10000"/>
            </a:schemeClr>
          </a:solidFill>
          <a:ln w="12700">
            <a:miter lim="400000"/>
          </a:ln>
        </p:spPr>
      </p:pic>
    </p:spTree>
    <p:extLst>
      <p:ext uri="{BB962C8B-B14F-4D97-AF65-F5344CB8AC3E}">
        <p14:creationId xmlns:p14="http://schemas.microsoft.com/office/powerpoint/2010/main" val="78137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560832" y="536448"/>
            <a:ext cx="21169616" cy="1207685"/>
          </a:xfrm>
        </p:spPr>
        <p:txBody>
          <a:bodyPr/>
          <a:lstStyle/>
          <a:p>
            <a:r>
              <a:rPr lang="en-US" dirty="0"/>
              <a:t>CSM Positioning</a:t>
            </a:r>
            <a:br>
              <a:rPr lang="en-US" dirty="0"/>
            </a:br>
            <a:r>
              <a:rPr lang="en-US" sz="5400" b="1" dirty="0"/>
              <a:t>Enablers</a:t>
            </a:r>
            <a:r>
              <a:rPr lang="en-US" sz="5400" dirty="0"/>
              <a:t> </a:t>
            </a:r>
            <a:endParaRPr lang="en-IL" sz="5400"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9258300" y="1140290"/>
            <a:ext cx="1421130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9258300"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15494374"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20899533" y="1458351"/>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ENGAGEMENT </a:t>
            </a:r>
          </a:p>
        </p:txBody>
      </p:sp>
      <p:sp>
        <p:nvSpPr>
          <p:cNvPr id="13" name="Oval 12">
            <a:extLst>
              <a:ext uri="{FF2B5EF4-FFF2-40B4-BE49-F238E27FC236}">
                <a16:creationId xmlns:a16="http://schemas.microsoft.com/office/drawing/2014/main" id="{A1F38B30-A108-61B3-7A43-7F325A85C5EF}"/>
              </a:ext>
            </a:extLst>
          </p:cNvPr>
          <p:cNvSpPr/>
          <p:nvPr/>
        </p:nvSpPr>
        <p:spPr bwMode="auto">
          <a:xfrm>
            <a:off x="16542279" y="681330"/>
            <a:ext cx="914400" cy="914400"/>
          </a:xfrm>
          <a:prstGeom prst="ellipse">
            <a:avLst/>
          </a:prstGeom>
          <a:solidFill>
            <a:srgbClr val="F1D609"/>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91919"/>
              </a:solidFill>
              <a:effectLst/>
              <a:uLnTx/>
              <a:uFillTx/>
              <a:latin typeface="Arial" panose="020B0604020202020204" pitchFamily="34" charset="0"/>
              <a:ea typeface="+mn-ea"/>
              <a:cs typeface="Arial" panose="020B0604020202020204" pitchFamily="34" charset="0"/>
              <a:sym typeface="Helvetica Neue"/>
            </a:endParaRPr>
          </a:p>
        </p:txBody>
      </p:sp>
      <p:sp>
        <p:nvSpPr>
          <p:cNvPr id="14" name="TextBox 13">
            <a:extLst>
              <a:ext uri="{FF2B5EF4-FFF2-40B4-BE49-F238E27FC236}">
                <a16:creationId xmlns:a16="http://schemas.microsoft.com/office/drawing/2014/main" id="{CEBC6EF0-52D3-AB80-62A3-71E83197C240}"/>
              </a:ext>
            </a:extLst>
          </p:cNvPr>
          <p:cNvSpPr txBox="1"/>
          <p:nvPr/>
        </p:nvSpPr>
        <p:spPr>
          <a:xfrm>
            <a:off x="0" y="12723764"/>
            <a:ext cx="24384000" cy="1056988"/>
          </a:xfrm>
          <a:prstGeom prst="rect">
            <a:avLst/>
          </a:prstGeom>
          <a:solidFill>
            <a:srgbClr val="F1D609"/>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marL="115888" marR="0" lvl="0" indent="0" algn="ctr" defTabSz="2438338" rtl="0" eaLnBrk="1" fontAlgn="auto" latinLnBrk="0" hangingPunct="0">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2F3F8">
                    <a:lumMod val="10000"/>
                  </a:srgbClr>
                </a:solidFill>
                <a:effectLst/>
                <a:uLnTx/>
                <a:uFillTx/>
                <a:latin typeface="IBM Plex Sans" charset="0"/>
                <a:sym typeface="Helvetica Neue"/>
              </a:rPr>
              <a:t>This template helps to engage as a CSM with your customer </a:t>
            </a:r>
            <a:endParaRPr kumimoji="0" lang="en-US" sz="3200" b="0" i="0" u="none" strike="noStrike" kern="0" cap="none" spc="0" normalizeH="0" baseline="0" noProof="0" dirty="0">
              <a:ln>
                <a:noFill/>
              </a:ln>
              <a:solidFill>
                <a:srgbClr val="F2F3F8">
                  <a:lumMod val="10000"/>
                </a:srgbClr>
              </a:solidFill>
              <a:effectLst/>
              <a:uLnTx/>
              <a:uFillTx/>
              <a:latin typeface="IBM Plex Sans" charset="0"/>
              <a:sym typeface="Helvetica Neue"/>
            </a:endParaRP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611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54880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60976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6707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419613" y="13072533"/>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2"/>
          <a:srcRect r="71135"/>
          <a:stretch>
            <a:fillRect/>
          </a:stretch>
        </p:blipFill>
        <p:spPr>
          <a:xfrm>
            <a:off x="532112" y="12986057"/>
            <a:ext cx="669349" cy="685939"/>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1161924" y="13132108"/>
            <a:ext cx="5354543"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1800">
                <a:latin typeface="IBM Plex Sans"/>
                <a:ea typeface="IBM Plex Sans"/>
                <a:cs typeface="IBM Plex Sans"/>
                <a:sym typeface="IBM Plex Sans"/>
              </a:defRPr>
            </a:pPr>
            <a:r>
              <a:rPr kumimoji="0" sz="1800" b="0" i="0" u="none" strike="noStrike" kern="0" cap="none" spc="0" normalizeH="0" baseline="0" noProof="0" dirty="0">
                <a:ln>
                  <a:noFill/>
                </a:ln>
                <a:solidFill>
                  <a:srgbClr val="5E5E5E"/>
                </a:solidFill>
                <a:effectLst/>
                <a:uLnTx/>
                <a:uFillTx/>
                <a:latin typeface="IBM Plex Sans Light"/>
                <a:ea typeface="IBM Plex Sans Light"/>
                <a:cs typeface="IBM Plex Sans Light"/>
                <a:sym typeface="IBM Plex Sans Light"/>
              </a:rPr>
              <a:t>IBM</a:t>
            </a:r>
            <a:r>
              <a:rPr kumimoji="0" sz="1800" b="0" i="0" u="none" strike="noStrike" kern="0" cap="none" spc="0"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SemiBold"/>
                <a:ea typeface="IBM Plex Sans SemiBold"/>
                <a:cs typeface="IBM Plex Sans SemiBold"/>
                <a:sym typeface="IBM Plex Sans SemiBold"/>
              </a:rPr>
              <a:t>Customer Success</a:t>
            </a:r>
            <a:r>
              <a:rPr kumimoji="0" sz="1800" b="1" i="0" u="none" strike="noStrike" kern="0" cap="none" spc="19"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 202</a:t>
            </a:r>
            <a:r>
              <a:rPr kumimoji="0" lang="en-AU"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2</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3"/>
          <a:stretch>
            <a:fillRect/>
          </a:stretch>
        </p:blipFill>
        <p:spPr>
          <a:xfrm>
            <a:off x="21843057" y="11953755"/>
            <a:ext cx="2008831" cy="1540017"/>
          </a:xfrm>
          <a:prstGeom prst="rect">
            <a:avLst/>
          </a:prstGeom>
          <a:solidFill>
            <a:schemeClr val="bg2">
              <a:lumMod val="10000"/>
            </a:schemeClr>
          </a:solidFill>
          <a:ln w="12700">
            <a:miter lim="400000"/>
          </a:ln>
        </p:spPr>
      </p:pic>
      <p:sp>
        <p:nvSpPr>
          <p:cNvPr id="24" name="Text Placeholder 3">
            <a:extLst>
              <a:ext uri="{FF2B5EF4-FFF2-40B4-BE49-F238E27FC236}">
                <a16:creationId xmlns:a16="http://schemas.microsoft.com/office/drawing/2014/main" id="{12EB87D0-7464-C27C-8913-53A334F3C65A}"/>
              </a:ext>
            </a:extLst>
          </p:cNvPr>
          <p:cNvSpPr>
            <a:spLocks noGrp="1"/>
          </p:cNvSpPr>
          <p:nvPr>
            <p:ph type="body" sz="quarter" idx="13"/>
          </p:nvPr>
        </p:nvSpPr>
        <p:spPr>
          <a:xfrm>
            <a:off x="501121" y="3234460"/>
            <a:ext cx="20862588" cy="8672576"/>
          </a:xfrm>
        </p:spPr>
        <p:txBody>
          <a:bodyPr/>
          <a:lstStyle/>
          <a:p>
            <a:pPr>
              <a:buClrTx/>
            </a:pPr>
            <a:r>
              <a:rPr lang="en-US" sz="3600" u="sng" dirty="0">
                <a:latin typeface="IBM Plex Sans" panose="020B0503050203000203" pitchFamily="34" charset="0"/>
              </a:rPr>
              <a:t>Prerequisites:</a:t>
            </a:r>
            <a:r>
              <a:rPr lang="en-US" sz="3600" dirty="0">
                <a:latin typeface="IBM Plex Sans" panose="020B0503050203000203" pitchFamily="34" charset="0"/>
              </a:rPr>
              <a:t> </a:t>
            </a:r>
            <a:r>
              <a:rPr lang="en-US" sz="3600" b="0" dirty="0">
                <a:latin typeface="IBM Plex Sans" panose="020B0503050203000203" pitchFamily="34" charset="0"/>
              </a:rPr>
              <a:t>  “Be prepared - Know your customer” </a:t>
            </a:r>
          </a:p>
          <a:p>
            <a:pPr>
              <a:buClrTx/>
            </a:pPr>
            <a:r>
              <a:rPr lang="en-US" sz="3600" b="0" dirty="0">
                <a:latin typeface="IBM Plex Sans" panose="020B0503050203000203" pitchFamily="34" charset="0"/>
              </a:rPr>
              <a:t>Gather customer’s information: strategy. ecosystem, hybrid cloud journey, architecture, technologies,…</a:t>
            </a:r>
          </a:p>
          <a:p>
            <a:pPr>
              <a:buClrTx/>
            </a:pPr>
            <a:r>
              <a:rPr lang="en-US" sz="3600" b="0" dirty="0">
                <a:latin typeface="IBM Plex Sans" panose="020B0503050203000203" pitchFamily="34" charset="0"/>
              </a:rPr>
              <a:t>Understand their entitlements, their reality: current support needs/ operational challenges and opportunities for expansion </a:t>
            </a:r>
          </a:p>
          <a:p>
            <a:pPr marL="571500" indent="-571500">
              <a:buClrTx/>
              <a:buFont typeface="Wingdings" pitchFamily="2" charset="2"/>
              <a:buChar char="ü"/>
            </a:pPr>
            <a:r>
              <a:rPr lang="en-US" sz="3600" b="0" dirty="0">
                <a:latin typeface="IBM Plex Sans" panose="020B0503050203000203" pitchFamily="34" charset="0"/>
              </a:rPr>
              <a:t>Guided procedures for CSM Onboarding via </a:t>
            </a:r>
            <a:r>
              <a:rPr lang="en-US" sz="3600" b="0" dirty="0">
                <a:latin typeface="IBM Plex Sans" panose="020B0503050203000203" pitchFamily="34" charset="0"/>
                <a:hlinkClick r:id="rId4"/>
              </a:rPr>
              <a:t>CSM Playbook </a:t>
            </a:r>
            <a:endParaRPr lang="en-US" sz="3600" b="0" dirty="0">
              <a:latin typeface="IBM Plex Sans" panose="020B0503050203000203" pitchFamily="34" charset="0"/>
            </a:endParaRPr>
          </a:p>
          <a:p>
            <a:pPr marL="571500" indent="-571500">
              <a:buClrTx/>
              <a:buFont typeface="Wingdings" pitchFamily="2" charset="2"/>
              <a:buChar char="ü"/>
            </a:pPr>
            <a:r>
              <a:rPr lang="en-US" sz="3600" b="0" dirty="0">
                <a:latin typeface="IBM Plex Sans" panose="020B0503050203000203" pitchFamily="34" charset="0"/>
              </a:rPr>
              <a:t>Customer Entitlements via </a:t>
            </a:r>
            <a:r>
              <a:rPr lang="en-US" sz="3600" b="0" dirty="0">
                <a:latin typeface="IBM Plex Sans" panose="020B0503050203000203" pitchFamily="34" charset="0"/>
                <a:hlinkClick r:id="rId5"/>
              </a:rPr>
              <a:t>FastPass</a:t>
            </a:r>
            <a:r>
              <a:rPr lang="en-US" sz="3600" b="0" dirty="0">
                <a:latin typeface="IBM Plex Sans" panose="020B0503050203000203" pitchFamily="34" charset="0"/>
              </a:rPr>
              <a:t>  (feeding Gainsight)</a:t>
            </a:r>
          </a:p>
          <a:p>
            <a:pPr marL="571500" indent="-571500">
              <a:buClrTx/>
              <a:buFont typeface="Wingdings" pitchFamily="2" charset="2"/>
              <a:buChar char="ü"/>
            </a:pPr>
            <a:r>
              <a:rPr lang="en-US" sz="3600" b="0" dirty="0">
                <a:latin typeface="IBM Plex Sans" panose="020B0503050203000203" pitchFamily="34" charset="0"/>
              </a:rPr>
              <a:t>Cases / Issues overview via </a:t>
            </a:r>
            <a:r>
              <a:rPr lang="en-US" sz="3600" b="0" dirty="0">
                <a:latin typeface="IBM Plex Sans" panose="020B0503050203000203" pitchFamily="34" charset="0"/>
                <a:hlinkClick r:id="rId6"/>
              </a:rPr>
              <a:t>Case Viewer</a:t>
            </a:r>
            <a:endParaRPr lang="en-US" sz="3600" b="0" dirty="0">
              <a:latin typeface="IBM Plex Sans" panose="020B0503050203000203" pitchFamily="34" charset="0"/>
            </a:endParaRPr>
          </a:p>
          <a:p>
            <a:pPr marL="571500" indent="-571500">
              <a:buClrTx/>
              <a:buFont typeface="Wingdings" pitchFamily="2" charset="2"/>
              <a:buChar char="ü"/>
            </a:pPr>
            <a:r>
              <a:rPr lang="en-US" sz="3600" b="0" dirty="0">
                <a:latin typeface="IBM Plex Sans" panose="020B0503050203000203" pitchFamily="34" charset="0"/>
              </a:rPr>
              <a:t>Opportunities via IBM Sales Cloud </a:t>
            </a:r>
          </a:p>
          <a:p>
            <a:pPr marL="571500" indent="-571500">
              <a:buClrTx/>
              <a:buFont typeface="Wingdings" pitchFamily="2" charset="2"/>
              <a:buChar char="ü"/>
            </a:pPr>
            <a:r>
              <a:rPr lang="en-US" sz="3600" b="0" dirty="0">
                <a:latin typeface="IBM Plex Sans" panose="020B0503050203000203" pitchFamily="34" charset="0"/>
                <a:sym typeface="Wingdings" pitchFamily="2" charset="2"/>
              </a:rPr>
              <a:t>More info on  </a:t>
            </a:r>
            <a:r>
              <a:rPr lang="en-US" sz="3600" b="0" dirty="0">
                <a:latin typeface="IBM Plex Sans" panose="020B0503050203000203" pitchFamily="34" charset="0"/>
                <a:hlinkClick r:id="rId7"/>
              </a:rPr>
              <a:t>CSM Tools of the Trade</a:t>
            </a:r>
            <a:endParaRPr lang="en-US" sz="3600" b="0" dirty="0">
              <a:latin typeface="IBM Plex Sans" panose="020B0503050203000203" pitchFamily="34" charset="0"/>
            </a:endParaRPr>
          </a:p>
          <a:p>
            <a:pPr marL="571500" indent="-571500">
              <a:buClrTx/>
              <a:buFont typeface="Wingdings" pitchFamily="2" charset="2"/>
              <a:buChar char="à"/>
            </a:pPr>
            <a:r>
              <a:rPr lang="en-US" sz="3600" dirty="0">
                <a:solidFill>
                  <a:srgbClr val="FFC000"/>
                </a:solidFill>
                <a:latin typeface="IBM Plex Sans" panose="020B0503050203000203" pitchFamily="34" charset="0"/>
              </a:rPr>
              <a:t>All what you need to know to and access via </a:t>
            </a:r>
            <a:r>
              <a:rPr lang="en-US" sz="3600" b="0" dirty="0">
                <a:latin typeface="IBM Plex Sans" panose="020B0503050203000203" pitchFamily="34" charset="0"/>
                <a:hlinkClick r:id="rId8"/>
              </a:rPr>
              <a:t>CSM ToolKit</a:t>
            </a:r>
            <a:endParaRPr lang="en-US" sz="3600" b="0" dirty="0">
              <a:latin typeface="IBM Plex Sans" panose="020B0503050203000203" pitchFamily="34" charset="0"/>
            </a:endParaRPr>
          </a:p>
          <a:p>
            <a:pPr>
              <a:buClrTx/>
            </a:pPr>
            <a:endParaRPr lang="en-US" sz="3600" b="0" dirty="0">
              <a:latin typeface="IBM Plex Sans" panose="020B0503050203000203" pitchFamily="34" charset="0"/>
            </a:endParaRPr>
          </a:p>
        </p:txBody>
      </p:sp>
      <p:sp>
        <p:nvSpPr>
          <p:cNvPr id="25" name="Straight Connector 78">
            <a:extLst>
              <a:ext uri="{FF2B5EF4-FFF2-40B4-BE49-F238E27FC236}">
                <a16:creationId xmlns:a16="http://schemas.microsoft.com/office/drawing/2014/main" id="{CC20F7BD-2A53-CC39-B84A-942D44F395D6}"/>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pic>
        <p:nvPicPr>
          <p:cNvPr id="26" name="Picture 25">
            <a:extLst>
              <a:ext uri="{FF2B5EF4-FFF2-40B4-BE49-F238E27FC236}">
                <a16:creationId xmlns:a16="http://schemas.microsoft.com/office/drawing/2014/main" id="{0CBF60D4-88C1-D771-2F9D-1B24330719AA}"/>
              </a:ext>
            </a:extLst>
          </p:cNvPr>
          <p:cNvPicPr>
            <a:picLocks noChangeAspect="1"/>
          </p:cNvPicPr>
          <p:nvPr/>
        </p:nvPicPr>
        <p:blipFill>
          <a:blip r:embed="rId9"/>
          <a:stretch>
            <a:fillRect/>
          </a:stretch>
        </p:blipFill>
        <p:spPr>
          <a:xfrm>
            <a:off x="20899533" y="7570748"/>
            <a:ext cx="2001185" cy="466644"/>
          </a:xfrm>
          <a:prstGeom prst="rect">
            <a:avLst/>
          </a:prstGeom>
        </p:spPr>
      </p:pic>
      <p:pic>
        <p:nvPicPr>
          <p:cNvPr id="27" name="Picture 26">
            <a:extLst>
              <a:ext uri="{FF2B5EF4-FFF2-40B4-BE49-F238E27FC236}">
                <a16:creationId xmlns:a16="http://schemas.microsoft.com/office/drawing/2014/main" id="{E2FED0FC-2243-3C19-6156-7919FE2DD8AA}"/>
              </a:ext>
            </a:extLst>
          </p:cNvPr>
          <p:cNvPicPr>
            <a:picLocks noChangeAspect="1"/>
          </p:cNvPicPr>
          <p:nvPr/>
        </p:nvPicPr>
        <p:blipFill>
          <a:blip r:embed="rId10"/>
          <a:stretch>
            <a:fillRect/>
          </a:stretch>
        </p:blipFill>
        <p:spPr>
          <a:xfrm>
            <a:off x="18274856" y="9806057"/>
            <a:ext cx="2311115" cy="942110"/>
          </a:xfrm>
          <a:prstGeom prst="rect">
            <a:avLst/>
          </a:prstGeom>
        </p:spPr>
      </p:pic>
      <p:pic>
        <p:nvPicPr>
          <p:cNvPr id="28" name="Picture 27">
            <a:extLst>
              <a:ext uri="{FF2B5EF4-FFF2-40B4-BE49-F238E27FC236}">
                <a16:creationId xmlns:a16="http://schemas.microsoft.com/office/drawing/2014/main" id="{A4497BF1-B8CD-8CE4-DF54-5B3699EC7CEF}"/>
              </a:ext>
            </a:extLst>
          </p:cNvPr>
          <p:cNvPicPr>
            <a:picLocks noChangeAspect="1"/>
          </p:cNvPicPr>
          <p:nvPr/>
        </p:nvPicPr>
        <p:blipFill>
          <a:blip r:embed="rId11"/>
          <a:stretch>
            <a:fillRect/>
          </a:stretch>
        </p:blipFill>
        <p:spPr>
          <a:xfrm>
            <a:off x="14159771" y="7570748"/>
            <a:ext cx="6426200" cy="2146300"/>
          </a:xfrm>
          <a:prstGeom prst="rect">
            <a:avLst/>
          </a:prstGeom>
        </p:spPr>
      </p:pic>
      <p:pic>
        <p:nvPicPr>
          <p:cNvPr id="29" name="Picture 28">
            <a:extLst>
              <a:ext uri="{FF2B5EF4-FFF2-40B4-BE49-F238E27FC236}">
                <a16:creationId xmlns:a16="http://schemas.microsoft.com/office/drawing/2014/main" id="{74430439-2ACA-74F6-BB2E-A4C40952541E}"/>
              </a:ext>
            </a:extLst>
          </p:cNvPr>
          <p:cNvPicPr>
            <a:picLocks noChangeAspect="1"/>
          </p:cNvPicPr>
          <p:nvPr/>
        </p:nvPicPr>
        <p:blipFill>
          <a:blip r:embed="rId12"/>
          <a:stretch>
            <a:fillRect/>
          </a:stretch>
        </p:blipFill>
        <p:spPr>
          <a:xfrm>
            <a:off x="14137594" y="6696721"/>
            <a:ext cx="6426199" cy="520700"/>
          </a:xfrm>
          <a:prstGeom prst="rect">
            <a:avLst/>
          </a:prstGeom>
        </p:spPr>
      </p:pic>
      <p:pic>
        <p:nvPicPr>
          <p:cNvPr id="30" name="Picture 29">
            <a:extLst>
              <a:ext uri="{FF2B5EF4-FFF2-40B4-BE49-F238E27FC236}">
                <a16:creationId xmlns:a16="http://schemas.microsoft.com/office/drawing/2014/main" id="{4BE5C93C-7314-0339-2611-FCC562E5AFBD}"/>
              </a:ext>
            </a:extLst>
          </p:cNvPr>
          <p:cNvPicPr>
            <a:picLocks noChangeAspect="1"/>
          </p:cNvPicPr>
          <p:nvPr/>
        </p:nvPicPr>
        <p:blipFill>
          <a:blip r:embed="rId13"/>
          <a:stretch>
            <a:fillRect/>
          </a:stretch>
        </p:blipFill>
        <p:spPr>
          <a:xfrm>
            <a:off x="20942722" y="8173164"/>
            <a:ext cx="1883162" cy="466644"/>
          </a:xfrm>
          <a:prstGeom prst="rect">
            <a:avLst/>
          </a:prstGeom>
        </p:spPr>
      </p:pic>
      <p:sp>
        <p:nvSpPr>
          <p:cNvPr id="31" name="5-point Star 30">
            <a:extLst>
              <a:ext uri="{FF2B5EF4-FFF2-40B4-BE49-F238E27FC236}">
                <a16:creationId xmlns:a16="http://schemas.microsoft.com/office/drawing/2014/main" id="{516BBBC2-F422-25E2-83A5-0C3060D6EAA7}"/>
              </a:ext>
            </a:extLst>
          </p:cNvPr>
          <p:cNvSpPr/>
          <p:nvPr/>
        </p:nvSpPr>
        <p:spPr bwMode="auto">
          <a:xfrm>
            <a:off x="103632" y="10481540"/>
            <a:ext cx="914400" cy="914400"/>
          </a:xfrm>
          <a:prstGeom prst="star5">
            <a:avLst/>
          </a:prstGeom>
          <a:solidFill>
            <a:srgbClr val="FFC00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7D7D832-D998-FA50-6774-B95ABD4281A3}"/>
              </a:ext>
            </a:extLst>
          </p:cNvPr>
          <p:cNvPicPr>
            <a:picLocks noChangeAspect="1"/>
          </p:cNvPicPr>
          <p:nvPr/>
        </p:nvPicPr>
        <p:blipFill>
          <a:blip r:embed="rId14"/>
          <a:stretch>
            <a:fillRect/>
          </a:stretch>
        </p:blipFill>
        <p:spPr>
          <a:xfrm>
            <a:off x="14159771" y="9806057"/>
            <a:ext cx="3916341" cy="1455437"/>
          </a:xfrm>
          <a:prstGeom prst="rect">
            <a:avLst/>
          </a:prstGeom>
        </p:spPr>
      </p:pic>
    </p:spTree>
    <p:extLst>
      <p:ext uri="{BB962C8B-B14F-4D97-AF65-F5344CB8AC3E}">
        <p14:creationId xmlns:p14="http://schemas.microsoft.com/office/powerpoint/2010/main" val="1758450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0" name="Group 1"/>
          <p:cNvGrpSpPr/>
          <p:nvPr/>
        </p:nvGrpSpPr>
        <p:grpSpPr>
          <a:xfrm>
            <a:off x="-292614" y="-292947"/>
            <a:ext cx="24971255" cy="14305281"/>
            <a:chOff x="0" y="0"/>
            <a:chExt cx="24971254" cy="14305280"/>
          </a:xfrm>
        </p:grpSpPr>
        <p:grpSp>
          <p:nvGrpSpPr>
            <p:cNvPr id="1017" name="Group 59"/>
            <p:cNvGrpSpPr/>
            <p:nvPr/>
          </p:nvGrpSpPr>
          <p:grpSpPr>
            <a:xfrm>
              <a:off x="903906" y="-1"/>
              <a:ext cx="23164620" cy="243842"/>
              <a:chOff x="0" y="0"/>
              <a:chExt cx="23164618" cy="243840"/>
            </a:xfrm>
          </p:grpSpPr>
          <p:sp>
            <p:nvSpPr>
              <p:cNvPr id="100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29" name="Group 60"/>
            <p:cNvGrpSpPr/>
            <p:nvPr/>
          </p:nvGrpSpPr>
          <p:grpSpPr>
            <a:xfrm>
              <a:off x="903906" y="14061440"/>
              <a:ext cx="23164620" cy="243841"/>
              <a:chOff x="0" y="0"/>
              <a:chExt cx="23164618" cy="243840"/>
            </a:xfrm>
          </p:grpSpPr>
          <p:sp>
            <p:nvSpPr>
              <p:cNvPr id="101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39" name="Group 61"/>
            <p:cNvGrpSpPr/>
            <p:nvPr/>
          </p:nvGrpSpPr>
          <p:grpSpPr>
            <a:xfrm>
              <a:off x="-1" y="926930"/>
              <a:ext cx="243842" cy="12438551"/>
              <a:chOff x="0" y="0"/>
              <a:chExt cx="243840" cy="12438549"/>
            </a:xfrm>
          </p:grpSpPr>
          <p:sp>
            <p:nvSpPr>
              <p:cNvPr id="103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49" name="Group 62"/>
            <p:cNvGrpSpPr/>
            <p:nvPr/>
          </p:nvGrpSpPr>
          <p:grpSpPr>
            <a:xfrm>
              <a:off x="24727414" y="926930"/>
              <a:ext cx="243841" cy="12435842"/>
              <a:chOff x="0" y="0"/>
              <a:chExt cx="243840" cy="12435840"/>
            </a:xfrm>
          </p:grpSpPr>
          <p:sp>
            <p:nvSpPr>
              <p:cNvPr id="104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091" name="Group"/>
          <p:cNvGrpSpPr/>
          <p:nvPr/>
        </p:nvGrpSpPr>
        <p:grpSpPr>
          <a:xfrm>
            <a:off x="-292614" y="-292947"/>
            <a:ext cx="24971255" cy="14305281"/>
            <a:chOff x="0" y="0"/>
            <a:chExt cx="24971254" cy="14305280"/>
          </a:xfrm>
        </p:grpSpPr>
        <p:sp>
          <p:nvSpPr>
            <p:cNvPr id="1051"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2"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3"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4"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5"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6"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7"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8"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9"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0"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1"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2"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3"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4"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5"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6"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7"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8"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9"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0"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1"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2"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3"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4"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5"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6"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7"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8"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9"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0"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1"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2"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3"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4"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5"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6"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7"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8"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9"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90"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grpSp>
        <p:nvGrpSpPr>
          <p:cNvPr id="3" name="Group 2">
            <a:extLst>
              <a:ext uri="{FF2B5EF4-FFF2-40B4-BE49-F238E27FC236}">
                <a16:creationId xmlns:a16="http://schemas.microsoft.com/office/drawing/2014/main" id="{B462D878-DCBC-A94E-8D57-DE045951DBAA}"/>
              </a:ext>
            </a:extLst>
          </p:cNvPr>
          <p:cNvGrpSpPr/>
          <p:nvPr/>
        </p:nvGrpSpPr>
        <p:grpSpPr>
          <a:xfrm>
            <a:off x="12398866" y="4344071"/>
            <a:ext cx="11644840" cy="2950162"/>
            <a:chOff x="-97040" y="6197675"/>
            <a:chExt cx="11644840" cy="2950162"/>
          </a:xfrm>
        </p:grpSpPr>
        <p:pic>
          <p:nvPicPr>
            <p:cNvPr id="1092" name="Image" descr="Image"/>
            <p:cNvPicPr>
              <a:picLocks noChangeAspect="1"/>
            </p:cNvPicPr>
            <p:nvPr/>
          </p:nvPicPr>
          <p:blipFill>
            <a:blip r:embed="rId2"/>
            <a:stretch>
              <a:fillRect/>
            </a:stretch>
          </p:blipFill>
          <p:spPr>
            <a:xfrm>
              <a:off x="-97040" y="6197675"/>
              <a:ext cx="2008831" cy="1540017"/>
            </a:xfrm>
            <a:prstGeom prst="rect">
              <a:avLst/>
            </a:prstGeom>
            <a:solidFill>
              <a:schemeClr val="bg2">
                <a:lumMod val="10000"/>
              </a:schemeClr>
            </a:solidFill>
            <a:ln w="12700">
              <a:miter lim="400000"/>
            </a:ln>
          </p:spPr>
        </p:pic>
        <p:sp>
          <p:nvSpPr>
            <p:cNvPr id="1093" name="Welcome to"/>
            <p:cNvSpPr txBox="1"/>
            <p:nvPr/>
          </p:nvSpPr>
          <p:spPr>
            <a:xfrm>
              <a:off x="2305298" y="6289655"/>
              <a:ext cx="8974709" cy="1924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11200">
                  <a:solidFill>
                    <a:srgbClr val="FFFFFF"/>
                  </a:solidFill>
                  <a:latin typeface="IBM Plex Sans"/>
                  <a:ea typeface="IBM Plex Sans"/>
                  <a:cs typeface="IBM Plex Sans"/>
                  <a:sym typeface="IBM Plex Sans"/>
                </a:defRPr>
              </a:lvl1pPr>
            </a:lstStyle>
            <a:p>
              <a:r>
                <a:rPr dirty="0">
                  <a:solidFill>
                    <a:schemeClr val="bg2">
                      <a:lumMod val="10000"/>
                    </a:schemeClr>
                  </a:solidFill>
                </a:rPr>
                <a:t>Welcome to</a:t>
              </a:r>
            </a:p>
          </p:txBody>
        </p:sp>
        <p:sp>
          <p:nvSpPr>
            <p:cNvPr id="1094" name="IBM Customer Success"/>
            <p:cNvSpPr txBox="1"/>
            <p:nvPr/>
          </p:nvSpPr>
          <p:spPr>
            <a:xfrm>
              <a:off x="3176085" y="8121915"/>
              <a:ext cx="837171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6000">
                  <a:solidFill>
                    <a:srgbClr val="FFFFFF"/>
                  </a:solidFill>
                  <a:latin typeface="IBM Plex Sans"/>
                  <a:ea typeface="IBM Plex Sans"/>
                  <a:cs typeface="IBM Plex Sans"/>
                  <a:sym typeface="IBM Plex Sans"/>
                </a:defRPr>
              </a:pPr>
              <a:r>
                <a:rPr dirty="0">
                  <a:solidFill>
                    <a:schemeClr val="bg2">
                      <a:lumMod val="10000"/>
                    </a:schemeClr>
                  </a:solidFill>
                  <a:latin typeface="IBM Plex Sans Light"/>
                  <a:ea typeface="IBM Plex Sans Light"/>
                  <a:cs typeface="IBM Plex Sans Light"/>
                  <a:sym typeface="IBM Plex Sans Light"/>
                </a:rPr>
                <a:t>IBM</a:t>
              </a:r>
              <a:r>
                <a:rPr dirty="0">
                  <a:solidFill>
                    <a:schemeClr val="bg2">
                      <a:lumMod val="10000"/>
                    </a:schemeClr>
                  </a:solidFill>
                </a:rPr>
                <a:t> </a:t>
              </a:r>
              <a:r>
                <a:rPr spc="59" dirty="0">
                  <a:solidFill>
                    <a:schemeClr val="bg2">
                      <a:lumMod val="10000"/>
                    </a:schemeClr>
                  </a:solidFill>
                  <a:latin typeface="IBM Plex Sans SemiBold"/>
                  <a:ea typeface="IBM Plex Sans SemiBold"/>
                  <a:cs typeface="IBM Plex Sans SemiBold"/>
                  <a:sym typeface="IBM Plex Sans SemiBold"/>
                </a:rPr>
                <a:t>Customer Success</a:t>
              </a:r>
            </a:p>
          </p:txBody>
        </p:sp>
      </p:grpSp>
      <p:sp>
        <p:nvSpPr>
          <p:cNvPr id="2" name="Rectangle 1">
            <a:extLst>
              <a:ext uri="{FF2B5EF4-FFF2-40B4-BE49-F238E27FC236}">
                <a16:creationId xmlns:a16="http://schemas.microsoft.com/office/drawing/2014/main" id="{098B6D27-8533-1B4B-B766-AD346256459D}"/>
              </a:ext>
            </a:extLst>
          </p:cNvPr>
          <p:cNvSpPr/>
          <p:nvPr/>
        </p:nvSpPr>
        <p:spPr>
          <a:xfrm>
            <a:off x="7665849" y="18146822"/>
            <a:ext cx="12192000" cy="830997"/>
          </a:xfrm>
          <a:prstGeom prst="rect">
            <a:avLst/>
          </a:prstGeom>
        </p:spPr>
        <p:txBody>
          <a:bodyPr>
            <a:spAutoFit/>
          </a:bodyPr>
          <a:lstStyle/>
          <a:p>
            <a:br>
              <a:rPr lang="en-AU" dirty="0"/>
            </a:br>
            <a:endParaRPr lang="en-US" dirty="0"/>
          </a:p>
        </p:txBody>
      </p:sp>
      <p:pic>
        <p:nvPicPr>
          <p:cNvPr id="95" name="Picture 94" descr="A group of people sitting at a table&#10;&#10;Description automatically generated">
            <a:extLst>
              <a:ext uri="{FF2B5EF4-FFF2-40B4-BE49-F238E27FC236}">
                <a16:creationId xmlns:a16="http://schemas.microsoft.com/office/drawing/2014/main" id="{A6506A4D-91F3-A948-886E-5981C9ADBA7B}"/>
              </a:ext>
            </a:extLst>
          </p:cNvPr>
          <p:cNvPicPr>
            <a:picLocks noChangeAspect="1"/>
          </p:cNvPicPr>
          <p:nvPr/>
        </p:nvPicPr>
        <p:blipFill rotWithShape="1">
          <a:blip r:embed="rId3"/>
          <a:srcRect l="45924"/>
          <a:stretch/>
        </p:blipFill>
        <p:spPr>
          <a:xfrm>
            <a:off x="904362" y="633981"/>
            <a:ext cx="11287631" cy="12435841"/>
          </a:xfrm>
          <a:prstGeom prst="rect">
            <a:avLst/>
          </a:prstGeom>
        </p:spPr>
      </p:pic>
      <p:pic>
        <p:nvPicPr>
          <p:cNvPr id="7" name="Picture 6">
            <a:extLst>
              <a:ext uri="{FF2B5EF4-FFF2-40B4-BE49-F238E27FC236}">
                <a16:creationId xmlns:a16="http://schemas.microsoft.com/office/drawing/2014/main" id="{1EF73793-FFBF-989C-14DC-A9EA286E46EF}"/>
              </a:ext>
            </a:extLst>
          </p:cNvPr>
          <p:cNvPicPr>
            <a:picLocks noChangeAspect="1"/>
          </p:cNvPicPr>
          <p:nvPr/>
        </p:nvPicPr>
        <p:blipFill>
          <a:blip r:embed="rId4"/>
          <a:stretch>
            <a:fillRect/>
          </a:stretch>
        </p:blipFill>
        <p:spPr>
          <a:xfrm>
            <a:off x="22080241" y="12403845"/>
            <a:ext cx="2032000" cy="965200"/>
          </a:xfrm>
          <a:prstGeom prst="rect">
            <a:avLst/>
          </a:prstGeom>
        </p:spPr>
      </p:pic>
      <p:sp>
        <p:nvSpPr>
          <p:cNvPr id="9" name="TextBox 8">
            <a:extLst>
              <a:ext uri="{FF2B5EF4-FFF2-40B4-BE49-F238E27FC236}">
                <a16:creationId xmlns:a16="http://schemas.microsoft.com/office/drawing/2014/main" id="{1D8FF6D1-99BB-7DD7-502B-079087B00300}"/>
              </a:ext>
            </a:extLst>
          </p:cNvPr>
          <p:cNvSpPr txBox="1"/>
          <p:nvPr/>
        </p:nvSpPr>
        <p:spPr>
          <a:xfrm>
            <a:off x="12398866" y="12210938"/>
            <a:ext cx="871918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Date: dd/mm</a:t>
            </a:r>
            <a:r>
              <a:rPr lang="en-US" dirty="0"/>
              <a:t>/</a:t>
            </a:r>
            <a:r>
              <a:rPr lang="en-US" dirty="0" err="1"/>
              <a:t>yy</a:t>
            </a:r>
            <a:endParaRPr lang="en-US" dirty="0"/>
          </a:p>
          <a:p>
            <a:pPr marL="0" marR="0" indent="0" algn="l" defTabSz="2438338" rtl="0" fontAlgn="auto" latinLnBrk="0" hangingPunct="0">
              <a:lnSpc>
                <a:spcPct val="100000"/>
              </a:lnSpc>
              <a:spcBef>
                <a:spcPts val="0"/>
              </a:spcBef>
              <a:spcAft>
                <a:spcPts val="0"/>
              </a:spcAft>
              <a:buClrTx/>
              <a:buSzTx/>
              <a:buFontTx/>
              <a:buNone/>
              <a:tabLst/>
            </a:pPr>
            <a:r>
              <a:rPr lang="en-US" dirty="0"/>
              <a:t>Location: XYZ, Country</a:t>
            </a:r>
          </a:p>
        </p:txBody>
      </p:sp>
      <p:sp>
        <p:nvSpPr>
          <p:cNvPr id="98" name="Process 97">
            <a:extLst>
              <a:ext uri="{FF2B5EF4-FFF2-40B4-BE49-F238E27FC236}">
                <a16:creationId xmlns:a16="http://schemas.microsoft.com/office/drawing/2014/main" id="{18ED25D8-D32D-4E5B-938D-9D9654BDBC66}"/>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301230889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3039CC52-B74D-C701-A68E-2B651872BCA5}"/>
              </a:ext>
            </a:extLst>
          </p:cNvPr>
          <p:cNvSpPr txBox="1"/>
          <p:nvPr/>
        </p:nvSpPr>
        <p:spPr>
          <a:xfrm>
            <a:off x="-1" y="12455052"/>
            <a:ext cx="24383998" cy="1286272"/>
          </a:xfrm>
          <a:prstGeom prst="rect">
            <a:avLst/>
          </a:prstGeom>
          <a:solidFill>
            <a:srgbClr val="002060"/>
          </a:solidFill>
        </p:spPr>
        <p:txBody>
          <a:bodyPr wrap="square" lIns="182880" tIns="91440" rIns="182880" bIns="91440"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algn="ctr">
              <a:defRPr/>
            </a:pPr>
            <a:r>
              <a:rPr lang="en-US" sz="2800" dirty="0">
                <a:solidFill>
                  <a:prstClr val="white"/>
                </a:solidFill>
              </a:rPr>
              <a:t>The Customer Success Manager </a:t>
            </a:r>
            <a:r>
              <a:rPr lang="en-US" sz="2800" b="1" u="sng" dirty="0">
                <a:solidFill>
                  <a:srgbClr val="00B0F0"/>
                </a:solidFill>
              </a:rPr>
              <a:t>supplements</a:t>
            </a:r>
            <a:r>
              <a:rPr lang="en-US" sz="2800" u="sng" dirty="0">
                <a:solidFill>
                  <a:srgbClr val="00B0F0"/>
                </a:solidFill>
              </a:rPr>
              <a:t>, </a:t>
            </a:r>
            <a:r>
              <a:rPr lang="en-US" sz="2800" b="1" u="sng" dirty="0">
                <a:solidFill>
                  <a:srgbClr val="00B0F0"/>
                </a:solidFill>
              </a:rPr>
              <a:t>orchestrates</a:t>
            </a:r>
            <a:r>
              <a:rPr lang="en-US" sz="2800" u="sng" dirty="0">
                <a:solidFill>
                  <a:srgbClr val="00B0F0"/>
                </a:solidFill>
              </a:rPr>
              <a:t> and </a:t>
            </a:r>
            <a:r>
              <a:rPr lang="en-US" sz="2800" b="1" u="sng" dirty="0">
                <a:solidFill>
                  <a:srgbClr val="00B0F0"/>
                </a:solidFill>
              </a:rPr>
              <a:t>collaborates</a:t>
            </a:r>
            <a:r>
              <a:rPr lang="en-US" sz="2800" u="sng" dirty="0">
                <a:solidFill>
                  <a:srgbClr val="00B0F0"/>
                </a:solidFill>
              </a:rPr>
              <a:t> with Technical Sales, Support,</a:t>
            </a:r>
          </a:p>
          <a:p>
            <a:pPr marL="231140">
              <a:defRPr/>
            </a:pPr>
            <a:r>
              <a:rPr lang="en-US" sz="2800" u="sng">
                <a:solidFill>
                  <a:srgbClr val="00B0F0"/>
                </a:solidFill>
                <a:latin typeface="IBM Plex Sans"/>
              </a:rPr>
              <a:t>Expert Labs, Client Engineering</a:t>
            </a:r>
            <a:r>
              <a:rPr lang="en-US" sz="2800" dirty="0">
                <a:latin typeface="IBM Plex Sans"/>
              </a:rPr>
              <a:t>, and the rest of the IBM and Partner ecosystems to deliver a signature client experience.</a:t>
            </a:r>
          </a:p>
        </p:txBody>
      </p:sp>
      <p:sp>
        <p:nvSpPr>
          <p:cNvPr id="1311" name="Slide Number"/>
          <p:cNvSpPr txBox="1">
            <a:spLocks noGrp="1"/>
          </p:cNvSpPr>
          <p:nvPr>
            <p:ph type="sldNum" sz="quarter" idx="2"/>
          </p:nvPr>
        </p:nvSpPr>
        <p:spPr>
          <a:xfrm>
            <a:off x="23151017" y="12634476"/>
            <a:ext cx="286937" cy="4719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hangingPunct="0">
              <a:defRPr/>
            </a:pPr>
            <a:fld id="{86CB4B4D-7CA3-9044-876B-883B54F8677D}" type="slidenum">
              <a:rPr kern="0"/>
              <a:pPr hangingPunct="0">
                <a:defRPr/>
              </a:pPr>
              <a:t>4</a:t>
            </a:fld>
            <a:endParaRPr kern="0"/>
          </a:p>
        </p:txBody>
      </p:sp>
      <p:sp>
        <p:nvSpPr>
          <p:cNvPr id="1313" name="Your current IBM entitlements"/>
          <p:cNvSpPr txBox="1"/>
          <p:nvPr/>
        </p:nvSpPr>
        <p:spPr>
          <a:xfrm>
            <a:off x="635001" y="406401"/>
            <a:ext cx="23084538" cy="1269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a:defRPr/>
            </a:pPr>
            <a:r>
              <a:rPr lang="en-AU" dirty="0"/>
              <a:t>Driving Customer Success at IBM </a:t>
            </a:r>
            <a:endParaRPr dirty="0"/>
          </a:p>
        </p:txBody>
      </p:sp>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19211457" y="164107"/>
            <a:ext cx="1460258" cy="1096702"/>
          </a:xfrm>
          <a:prstGeom prst="rect">
            <a:avLst/>
          </a:prstGeom>
        </p:spPr>
      </p:pic>
      <p:sp>
        <p:nvSpPr>
          <p:cNvPr id="9" name="TextBox 8">
            <a:extLst>
              <a:ext uri="{FF2B5EF4-FFF2-40B4-BE49-F238E27FC236}">
                <a16:creationId xmlns:a16="http://schemas.microsoft.com/office/drawing/2014/main" id="{D9AFD3FD-E9E4-185B-1864-208A06B559D6}"/>
              </a:ext>
            </a:extLst>
          </p:cNvPr>
          <p:cNvSpPr txBox="1"/>
          <p:nvPr/>
        </p:nvSpPr>
        <p:spPr>
          <a:xfrm>
            <a:off x="0" y="1574244"/>
            <a:ext cx="24384000" cy="1286272"/>
          </a:xfrm>
          <a:prstGeom prst="rect">
            <a:avLst/>
          </a:prstGeom>
          <a:solidFill>
            <a:srgbClr val="002060"/>
          </a:solidFill>
        </p:spPr>
        <p:txBody>
          <a:bodyPr wrap="square" rtlCol="0" anchor="ctr">
            <a:noAutofit/>
          </a:bodyPr>
          <a:lstStyle/>
          <a:p>
            <a:pPr marL="231776">
              <a:defRPr/>
            </a:pPr>
            <a:r>
              <a:rPr lang="en-AU" sz="2800" dirty="0">
                <a:solidFill>
                  <a:prstClr val="white"/>
                </a:solidFill>
                <a:latin typeface="IBM Plex Sans" charset="0"/>
                <a:ea typeface="IBM Plex Sans" charset="0"/>
                <a:cs typeface="IBM Plex Sans" charset="0"/>
              </a:rPr>
              <a:t>Your IBM </a:t>
            </a:r>
            <a:r>
              <a:rPr lang="en-AU" sz="2800" b="1" dirty="0">
                <a:solidFill>
                  <a:prstClr val="white"/>
                </a:solidFill>
                <a:latin typeface="IBM Plex Sans" charset="0"/>
                <a:ea typeface="IBM Plex Sans" charset="0"/>
                <a:cs typeface="IBM Plex Sans" charset="0"/>
              </a:rPr>
              <a:t>Customer Success Manager</a:t>
            </a:r>
            <a:r>
              <a:rPr lang="en-AU" b="1" dirty="0">
                <a:solidFill>
                  <a:prstClr val="white"/>
                </a:solidFill>
                <a:latin typeface="IBM Plex Sans" charset="0"/>
                <a:ea typeface="IBM Plex Sans" charset="0"/>
                <a:cs typeface="IBM Plex Sans" charset="0"/>
              </a:rPr>
              <a:t> </a:t>
            </a:r>
            <a:r>
              <a:rPr lang="en-AU" sz="2800" dirty="0">
                <a:solidFill>
                  <a:prstClr val="white"/>
                </a:solidFill>
                <a:latin typeface="IBM Plex Sans" charset="0"/>
                <a:ea typeface="IBM Plex Sans" charset="0"/>
                <a:cs typeface="IBM Plex Sans" charset="0"/>
              </a:rPr>
              <a:t>is a </a:t>
            </a:r>
            <a:r>
              <a:rPr lang="en-AU" sz="2800" b="1" u="sng" dirty="0">
                <a:solidFill>
                  <a:prstClr val="white"/>
                </a:solidFill>
                <a:latin typeface="IBM Plex Sans" charset="0"/>
                <a:ea typeface="Helvetica Neue"/>
                <a:cs typeface="Helvetica Neue"/>
              </a:rPr>
              <a:t>value-add </a:t>
            </a:r>
            <a:r>
              <a:rPr lang="en-AU" sz="2800" b="1" u="sng" dirty="0">
                <a:solidFill>
                  <a:prstClr val="white"/>
                </a:solidFill>
                <a:latin typeface="IBM Plex Sans" charset="0"/>
                <a:ea typeface="IBM Plex Sans" charset="0"/>
                <a:cs typeface="IBM Plex Sans" charset="0"/>
              </a:rPr>
              <a:t>technical</a:t>
            </a:r>
            <a:r>
              <a:rPr lang="en-AU" sz="2800" u="sng" dirty="0">
                <a:solidFill>
                  <a:prstClr val="white"/>
                </a:solidFill>
                <a:latin typeface="IBM Plex Sans" charset="0"/>
                <a:ea typeface="IBM Plex Sans" charset="0"/>
                <a:cs typeface="IBM Plex Sans" charset="0"/>
              </a:rPr>
              <a:t> </a:t>
            </a:r>
            <a:r>
              <a:rPr lang="en-AU" sz="2800" b="1" u="sng" dirty="0">
                <a:solidFill>
                  <a:prstClr val="white"/>
                </a:solidFill>
                <a:latin typeface="IBM Plex Sans" charset="0"/>
                <a:ea typeface="IBM Plex Sans" charset="0"/>
                <a:cs typeface="IBM Plex Sans" charset="0"/>
              </a:rPr>
              <a:t>resource</a:t>
            </a:r>
            <a:r>
              <a:rPr lang="en-AU" sz="2800" u="sng" dirty="0">
                <a:solidFill>
                  <a:prstClr val="white"/>
                </a:solidFill>
                <a:latin typeface="IBM Plex Sans" charset="0"/>
                <a:ea typeface="IBM Plex Sans" charset="0"/>
                <a:cs typeface="IBM Plex Sans" charset="0"/>
              </a:rPr>
              <a:t> </a:t>
            </a:r>
            <a:r>
              <a:rPr lang="en-AU" sz="2800" dirty="0">
                <a:solidFill>
                  <a:prstClr val="white"/>
                </a:solidFill>
                <a:latin typeface="IBM Plex Sans" charset="0"/>
                <a:ea typeface="IBM Plex Sans" charset="0"/>
                <a:cs typeface="IBM Plex Sans" charset="0"/>
              </a:rPr>
              <a:t>to help you achieve your business objectives. Through the </a:t>
            </a:r>
            <a:r>
              <a:rPr lang="en-AU" sz="2800" b="1" dirty="0">
                <a:solidFill>
                  <a:prstClr val="white"/>
                </a:solidFill>
                <a:latin typeface="IBM Plex Sans" charset="0"/>
                <a:ea typeface="IBM Plex Sans" charset="0"/>
                <a:cs typeface="IBM Plex Sans" charset="0"/>
              </a:rPr>
              <a:t>deployment</a:t>
            </a:r>
            <a:r>
              <a:rPr lang="en-AU" sz="2800" dirty="0">
                <a:solidFill>
                  <a:prstClr val="white"/>
                </a:solidFill>
                <a:latin typeface="IBM Plex Sans" charset="0"/>
                <a:ea typeface="IBM Plex Sans" charset="0"/>
                <a:cs typeface="IBM Plex Sans" charset="0"/>
              </a:rPr>
              <a:t> of key </a:t>
            </a:r>
            <a:r>
              <a:rPr lang="en-AU" sz="2800" b="1" dirty="0">
                <a:solidFill>
                  <a:prstClr val="white"/>
                </a:solidFill>
                <a:latin typeface="IBM Plex Sans" charset="0"/>
                <a:ea typeface="IBM Plex Sans" charset="0"/>
                <a:cs typeface="IBM Plex Sans" charset="0"/>
              </a:rPr>
              <a:t>licensed or subscribed </a:t>
            </a:r>
            <a:r>
              <a:rPr lang="en-AU" sz="2800" dirty="0">
                <a:solidFill>
                  <a:prstClr val="white"/>
                </a:solidFill>
                <a:latin typeface="IBM Plex Sans" charset="0"/>
                <a:ea typeface="IBM Plex Sans" charset="0"/>
                <a:cs typeface="IBM Plex Sans" charset="0"/>
              </a:rPr>
              <a:t>IBM cloud and software offerings, they can help you realise value from your investments on IBM products.</a:t>
            </a:r>
          </a:p>
        </p:txBody>
      </p:sp>
      <p:grpSp>
        <p:nvGrpSpPr>
          <p:cNvPr id="10" name="Group 9">
            <a:extLst>
              <a:ext uri="{FF2B5EF4-FFF2-40B4-BE49-F238E27FC236}">
                <a16:creationId xmlns:a16="http://schemas.microsoft.com/office/drawing/2014/main" id="{EA164501-D555-BC43-8234-31B546270EAB}"/>
              </a:ext>
            </a:extLst>
          </p:cNvPr>
          <p:cNvGrpSpPr/>
          <p:nvPr/>
        </p:nvGrpSpPr>
        <p:grpSpPr>
          <a:xfrm>
            <a:off x="1519985" y="3023479"/>
            <a:ext cx="21373198" cy="3528572"/>
            <a:chOff x="447903" y="1660807"/>
            <a:chExt cx="10686599" cy="1764286"/>
          </a:xfrm>
        </p:grpSpPr>
        <p:grpSp>
          <p:nvGrpSpPr>
            <p:cNvPr id="11" name="Group 10">
              <a:extLst>
                <a:ext uri="{FF2B5EF4-FFF2-40B4-BE49-F238E27FC236}">
                  <a16:creationId xmlns:a16="http://schemas.microsoft.com/office/drawing/2014/main" id="{C1ACBFB3-1AB7-FF9D-B97C-E40E2CAC2CD7}"/>
                </a:ext>
              </a:extLst>
            </p:cNvPr>
            <p:cNvGrpSpPr/>
            <p:nvPr/>
          </p:nvGrpSpPr>
          <p:grpSpPr>
            <a:xfrm>
              <a:off x="8868320" y="1721790"/>
              <a:ext cx="2266182" cy="1524136"/>
              <a:chOff x="7178236" y="1872514"/>
              <a:chExt cx="2595744" cy="1810379"/>
            </a:xfrm>
          </p:grpSpPr>
          <p:sp>
            <p:nvSpPr>
              <p:cNvPr id="25" name="TextBox 24">
                <a:extLst>
                  <a:ext uri="{FF2B5EF4-FFF2-40B4-BE49-F238E27FC236}">
                    <a16:creationId xmlns:a16="http://schemas.microsoft.com/office/drawing/2014/main" id="{7564D523-337A-F708-9623-8B910424DE27}"/>
                  </a:ext>
                </a:extLst>
              </p:cNvPr>
              <p:cNvSpPr txBox="1"/>
              <p:nvPr/>
            </p:nvSpPr>
            <p:spPr>
              <a:xfrm>
                <a:off x="7178236" y="3024889"/>
                <a:ext cx="2595744" cy="6580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121888" tIns="121888" rIns="121888" bIns="121888"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545964"/>
                <a:r>
                  <a:rPr lang="en-US" sz="2800" dirty="0">
                    <a:solidFill>
                      <a:srgbClr val="D5D5D5">
                        <a:lumMod val="10000"/>
                      </a:srgbClr>
                    </a:solidFill>
                    <a:latin typeface="IBM Plex Sans Medium" panose="020B0603050203000203" pitchFamily="34" charset="0"/>
                  </a:rPr>
                  <a:t>CONTINUOUS SUPPORT &amp;                         CO-INNOVATION</a:t>
                </a:r>
              </a:p>
            </p:txBody>
          </p:sp>
          <p:grpSp>
            <p:nvGrpSpPr>
              <p:cNvPr id="26" name="Group 25">
                <a:extLst>
                  <a:ext uri="{FF2B5EF4-FFF2-40B4-BE49-F238E27FC236}">
                    <a16:creationId xmlns:a16="http://schemas.microsoft.com/office/drawing/2014/main" id="{3207A864-7C69-D260-77CB-FF1CB8BB4762}"/>
                  </a:ext>
                </a:extLst>
              </p:cNvPr>
              <p:cNvGrpSpPr/>
              <p:nvPr/>
            </p:nvGrpSpPr>
            <p:grpSpPr>
              <a:xfrm>
                <a:off x="7927467" y="1872514"/>
                <a:ext cx="1097280" cy="1067431"/>
                <a:chOff x="7916024" y="1872514"/>
                <a:chExt cx="1097280" cy="1067431"/>
              </a:xfrm>
            </p:grpSpPr>
            <p:sp>
              <p:nvSpPr>
                <p:cNvPr id="27" name="Oval 26">
                  <a:extLst>
                    <a:ext uri="{FF2B5EF4-FFF2-40B4-BE49-F238E27FC236}">
                      <a16:creationId xmlns:a16="http://schemas.microsoft.com/office/drawing/2014/main" id="{EF35CA39-7477-1262-3EAD-34D969166D00}"/>
                    </a:ext>
                  </a:extLst>
                </p:cNvPr>
                <p:cNvSpPr/>
                <p:nvPr/>
              </p:nvSpPr>
              <p:spPr>
                <a:xfrm>
                  <a:off x="7916024" y="1872514"/>
                  <a:ext cx="1097280" cy="1067431"/>
                </a:xfrm>
                <a:prstGeom prst="ellipse">
                  <a:avLst/>
                </a:prstGeom>
                <a:solidFill>
                  <a:srgbClr val="115091"/>
                </a:solidFill>
                <a:ln>
                  <a:noFill/>
                </a:ln>
              </p:spPr>
              <p:txBody>
                <a:bodyPr wrap="square" lIns="0" tIns="0" rIns="0" bIns="0" rtlCol="0" anchor="ctr">
                  <a:noAutofit/>
                </a:bodyPr>
                <a:lstStyle/>
                <a:p>
                  <a:endParaRPr lang="en-US" sz="3240" dirty="0" err="1">
                    <a:solidFill>
                      <a:srgbClr val="D5D5D5">
                        <a:lumMod val="10000"/>
                      </a:srgbClr>
                    </a:solidFill>
                    <a:latin typeface="Arial"/>
                    <a:ea typeface="Helvetica Neue"/>
                    <a:cs typeface="Arial"/>
                  </a:endParaRPr>
                </a:p>
              </p:txBody>
            </p:sp>
            <p:pic>
              <p:nvPicPr>
                <p:cNvPr id="28" name="Picture 27">
                  <a:extLst>
                    <a:ext uri="{FF2B5EF4-FFF2-40B4-BE49-F238E27FC236}">
                      <a16:creationId xmlns:a16="http://schemas.microsoft.com/office/drawing/2014/main" id="{416DD94A-BDF0-FD2B-3363-F20FEC1A5125}"/>
                    </a:ext>
                  </a:extLst>
                </p:cNvPr>
                <p:cNvPicPr>
                  <a:picLocks noChangeAspect="1"/>
                </p:cNvPicPr>
                <p:nvPr/>
              </p:nvPicPr>
              <p:blipFill>
                <a:blip r:embed="rId4"/>
                <a:stretch>
                  <a:fillRect/>
                </a:stretch>
              </p:blipFill>
              <p:spPr>
                <a:xfrm>
                  <a:off x="8172450" y="2136987"/>
                  <a:ext cx="548641" cy="548640"/>
                </a:xfrm>
                <a:prstGeom prst="rect">
                  <a:avLst/>
                </a:prstGeom>
              </p:spPr>
            </p:pic>
          </p:grpSp>
        </p:grpSp>
        <p:sp>
          <p:nvSpPr>
            <p:cNvPr id="12" name="TextBox 11">
              <a:extLst>
                <a:ext uri="{FF2B5EF4-FFF2-40B4-BE49-F238E27FC236}">
                  <a16:creationId xmlns:a16="http://schemas.microsoft.com/office/drawing/2014/main" id="{7B44B2E6-7694-7F6B-2AAF-462C2E6A5775}"/>
                </a:ext>
              </a:extLst>
            </p:cNvPr>
            <p:cNvSpPr txBox="1"/>
            <p:nvPr/>
          </p:nvSpPr>
          <p:spPr>
            <a:xfrm>
              <a:off x="6163001" y="2655684"/>
              <a:ext cx="1807709" cy="7694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121888" tIns="121888" rIns="121888" bIns="121888"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545964"/>
              <a:r>
                <a:rPr lang="en-US" sz="2800" dirty="0">
                  <a:solidFill>
                    <a:srgbClr val="D5D5D5">
                      <a:lumMod val="10000"/>
                    </a:srgbClr>
                  </a:solidFill>
                  <a:latin typeface="IBM Plex Sans Medium" panose="020B0603050203000203" pitchFamily="34" charset="0"/>
                </a:rPr>
                <a:t>DELIVER.                        AGILE SOLUTIONS              AT SCALE </a:t>
              </a:r>
            </a:p>
          </p:txBody>
        </p:sp>
        <p:sp>
          <p:nvSpPr>
            <p:cNvPr id="13" name="Oval 12">
              <a:extLst>
                <a:ext uri="{FF2B5EF4-FFF2-40B4-BE49-F238E27FC236}">
                  <a16:creationId xmlns:a16="http://schemas.microsoft.com/office/drawing/2014/main" id="{9F6B3895-7D06-624A-B69E-EBFB5579E6CE}"/>
                </a:ext>
              </a:extLst>
            </p:cNvPr>
            <p:cNvSpPr/>
            <p:nvPr/>
          </p:nvSpPr>
          <p:spPr>
            <a:xfrm>
              <a:off x="6645851" y="1678022"/>
              <a:ext cx="916067" cy="898657"/>
            </a:xfrm>
            <a:prstGeom prst="ellipse">
              <a:avLst/>
            </a:prstGeom>
            <a:solidFill>
              <a:srgbClr val="115091"/>
            </a:solidFill>
            <a:ln>
              <a:noFill/>
            </a:ln>
          </p:spPr>
          <p:txBody>
            <a:bodyPr wrap="square" lIns="0" tIns="0" rIns="0" bIns="0" rtlCol="0" anchor="ctr">
              <a:noAutofit/>
            </a:bodyPr>
            <a:lstStyle/>
            <a:p>
              <a:endParaRPr lang="en-US" sz="3240" dirty="0" err="1">
                <a:solidFill>
                  <a:srgbClr val="D5D5D5">
                    <a:lumMod val="10000"/>
                  </a:srgbClr>
                </a:solidFill>
                <a:latin typeface="Arial"/>
                <a:ea typeface="Helvetica Neue"/>
                <a:cs typeface="Arial"/>
              </a:endParaRPr>
            </a:p>
          </p:txBody>
        </p:sp>
        <p:grpSp>
          <p:nvGrpSpPr>
            <p:cNvPr id="14" name="Group 13">
              <a:extLst>
                <a:ext uri="{FF2B5EF4-FFF2-40B4-BE49-F238E27FC236}">
                  <a16:creationId xmlns:a16="http://schemas.microsoft.com/office/drawing/2014/main" id="{1453898F-5ACD-3662-86D1-2CEFA024DB49}"/>
                </a:ext>
              </a:extLst>
            </p:cNvPr>
            <p:cNvGrpSpPr/>
            <p:nvPr/>
          </p:nvGrpSpPr>
          <p:grpSpPr>
            <a:xfrm>
              <a:off x="447903" y="1660807"/>
              <a:ext cx="2266183" cy="1535264"/>
              <a:chOff x="2577009" y="1960069"/>
              <a:chExt cx="2764689" cy="1749863"/>
            </a:xfrm>
          </p:grpSpPr>
          <p:sp>
            <p:nvSpPr>
              <p:cNvPr id="21" name="TextBox 20">
                <a:extLst>
                  <a:ext uri="{FF2B5EF4-FFF2-40B4-BE49-F238E27FC236}">
                    <a16:creationId xmlns:a16="http://schemas.microsoft.com/office/drawing/2014/main" id="{6B9AABE7-293C-80FB-0A32-7AC24C51B605}"/>
                  </a:ext>
                </a:extLst>
              </p:cNvPr>
              <p:cNvSpPr txBox="1"/>
              <p:nvPr/>
            </p:nvSpPr>
            <p:spPr>
              <a:xfrm>
                <a:off x="2577009" y="3078533"/>
                <a:ext cx="2764689" cy="6313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121888" tIns="121888" rIns="121888" bIns="121888"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545964"/>
                <a:r>
                  <a:rPr lang="en-US" sz="2800" dirty="0">
                    <a:solidFill>
                      <a:srgbClr val="D5D5D5">
                        <a:lumMod val="10000"/>
                      </a:srgbClr>
                    </a:solidFill>
                    <a:latin typeface="IBM Plex Sans Medium" panose="020B0603050203000203" pitchFamily="34" charset="0"/>
                  </a:rPr>
                  <a:t>ENABLE BUSINESS INNOVATIONS</a:t>
                </a:r>
              </a:p>
            </p:txBody>
          </p:sp>
          <p:grpSp>
            <p:nvGrpSpPr>
              <p:cNvPr id="22" name="Group 21">
                <a:extLst>
                  <a:ext uri="{FF2B5EF4-FFF2-40B4-BE49-F238E27FC236}">
                    <a16:creationId xmlns:a16="http://schemas.microsoft.com/office/drawing/2014/main" id="{9CBF4183-6D18-A4B4-A825-3E331F287868}"/>
                  </a:ext>
                </a:extLst>
              </p:cNvPr>
              <p:cNvGrpSpPr/>
              <p:nvPr/>
            </p:nvGrpSpPr>
            <p:grpSpPr>
              <a:xfrm>
                <a:off x="3410715" y="1960069"/>
                <a:ext cx="1097280" cy="1024271"/>
                <a:chOff x="3390571" y="1960069"/>
                <a:chExt cx="1097280" cy="1024271"/>
              </a:xfrm>
            </p:grpSpPr>
            <p:sp>
              <p:nvSpPr>
                <p:cNvPr id="23" name="Oval 22">
                  <a:extLst>
                    <a:ext uri="{FF2B5EF4-FFF2-40B4-BE49-F238E27FC236}">
                      <a16:creationId xmlns:a16="http://schemas.microsoft.com/office/drawing/2014/main" id="{70087CE7-4007-47D6-6287-D7D0117D5B8A}"/>
                    </a:ext>
                  </a:extLst>
                </p:cNvPr>
                <p:cNvSpPr/>
                <p:nvPr/>
              </p:nvSpPr>
              <p:spPr>
                <a:xfrm>
                  <a:off x="3390571" y="1960069"/>
                  <a:ext cx="1097280" cy="1024271"/>
                </a:xfrm>
                <a:prstGeom prst="ellipse">
                  <a:avLst/>
                </a:prstGeom>
                <a:solidFill>
                  <a:srgbClr val="115091"/>
                </a:solidFill>
                <a:ln>
                  <a:noFill/>
                </a:ln>
              </p:spPr>
              <p:txBody>
                <a:bodyPr wrap="square" lIns="0" tIns="0" rIns="0" bIns="0" rtlCol="0" anchor="ctr">
                  <a:noAutofit/>
                </a:bodyPr>
                <a:lstStyle/>
                <a:p>
                  <a:endParaRPr lang="en-US" sz="3240" dirty="0" err="1">
                    <a:solidFill>
                      <a:srgbClr val="D5D5D5">
                        <a:lumMod val="10000"/>
                      </a:srgbClr>
                    </a:solidFill>
                    <a:latin typeface="Arial"/>
                    <a:ea typeface="Helvetica Neue"/>
                    <a:cs typeface="Arial"/>
                  </a:endParaRPr>
                </a:p>
              </p:txBody>
            </p:sp>
            <p:pic>
              <p:nvPicPr>
                <p:cNvPr id="24" name="Picture 23">
                  <a:extLst>
                    <a:ext uri="{FF2B5EF4-FFF2-40B4-BE49-F238E27FC236}">
                      <a16:creationId xmlns:a16="http://schemas.microsoft.com/office/drawing/2014/main" id="{B63DD803-31B1-ACDC-5988-5A5EFDA835B6}"/>
                    </a:ext>
                  </a:extLst>
                </p:cNvPr>
                <p:cNvPicPr>
                  <a:picLocks noChangeAspect="1"/>
                </p:cNvPicPr>
                <p:nvPr/>
              </p:nvPicPr>
              <p:blipFill>
                <a:blip r:embed="rId5"/>
                <a:stretch>
                  <a:fillRect/>
                </a:stretch>
              </p:blipFill>
              <p:spPr>
                <a:xfrm>
                  <a:off x="3760001" y="2217506"/>
                  <a:ext cx="548641" cy="548640"/>
                </a:xfrm>
                <a:prstGeom prst="rect">
                  <a:avLst/>
                </a:prstGeom>
              </p:spPr>
            </p:pic>
          </p:grpSp>
        </p:grpSp>
        <p:grpSp>
          <p:nvGrpSpPr>
            <p:cNvPr id="15" name="Group 14">
              <a:extLst>
                <a:ext uri="{FF2B5EF4-FFF2-40B4-BE49-F238E27FC236}">
                  <a16:creationId xmlns:a16="http://schemas.microsoft.com/office/drawing/2014/main" id="{69459FD4-586C-B3B8-9826-735CEEDEB3F7}"/>
                </a:ext>
              </a:extLst>
            </p:cNvPr>
            <p:cNvGrpSpPr/>
            <p:nvPr/>
          </p:nvGrpSpPr>
          <p:grpSpPr>
            <a:xfrm>
              <a:off x="3611696" y="1684238"/>
              <a:ext cx="1653696" cy="1554868"/>
              <a:chOff x="1556203" y="1949197"/>
              <a:chExt cx="1997914" cy="1893629"/>
            </a:xfrm>
          </p:grpSpPr>
          <p:sp>
            <p:nvSpPr>
              <p:cNvPr id="17" name="TextBox 16">
                <a:extLst>
                  <a:ext uri="{FF2B5EF4-FFF2-40B4-BE49-F238E27FC236}">
                    <a16:creationId xmlns:a16="http://schemas.microsoft.com/office/drawing/2014/main" id="{8AD9D55B-F89A-2D3E-BA42-CC6AD90D71FD}"/>
                  </a:ext>
                </a:extLst>
              </p:cNvPr>
              <p:cNvSpPr txBox="1"/>
              <p:nvPr/>
            </p:nvSpPr>
            <p:spPr>
              <a:xfrm>
                <a:off x="1556203" y="3168167"/>
                <a:ext cx="1997914" cy="674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121888" tIns="121888" rIns="121888" bIns="121888"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545964"/>
                <a:r>
                  <a:rPr lang="en-US" sz="2800" dirty="0">
                    <a:solidFill>
                      <a:srgbClr val="D5D5D5">
                        <a:lumMod val="10000"/>
                      </a:srgbClr>
                    </a:solidFill>
                    <a:latin typeface="IBM Plex Sans Medium" panose="020B0603050203000203" pitchFamily="34" charset="0"/>
                  </a:rPr>
                  <a:t>ACCELERATE TIME TO VALUE</a:t>
                </a:r>
              </a:p>
            </p:txBody>
          </p:sp>
          <p:grpSp>
            <p:nvGrpSpPr>
              <p:cNvPr id="18" name="Group 17">
                <a:extLst>
                  <a:ext uri="{FF2B5EF4-FFF2-40B4-BE49-F238E27FC236}">
                    <a16:creationId xmlns:a16="http://schemas.microsoft.com/office/drawing/2014/main" id="{19552EAB-7D58-CCCC-CCCA-D525F57CADA8}"/>
                  </a:ext>
                </a:extLst>
              </p:cNvPr>
              <p:cNvGrpSpPr/>
              <p:nvPr/>
            </p:nvGrpSpPr>
            <p:grpSpPr>
              <a:xfrm>
                <a:off x="2034192" y="1949197"/>
                <a:ext cx="1041936" cy="1097280"/>
                <a:chOff x="2008490" y="1949197"/>
                <a:chExt cx="1041936" cy="1097280"/>
              </a:xfrm>
            </p:grpSpPr>
            <p:sp>
              <p:nvSpPr>
                <p:cNvPr id="19" name="Freeform 5">
                  <a:extLst>
                    <a:ext uri="{FF2B5EF4-FFF2-40B4-BE49-F238E27FC236}">
                      <a16:creationId xmlns:a16="http://schemas.microsoft.com/office/drawing/2014/main" id="{705D3304-0E94-471B-420E-8B60DF567ECC}"/>
                    </a:ext>
                  </a:extLst>
                </p:cNvPr>
                <p:cNvSpPr>
                  <a:spLocks/>
                </p:cNvSpPr>
                <p:nvPr/>
              </p:nvSpPr>
              <p:spPr bwMode="auto">
                <a:xfrm>
                  <a:off x="2008490" y="1949197"/>
                  <a:ext cx="1041936" cy="1097280"/>
                </a:xfrm>
                <a:custGeom>
                  <a:avLst/>
                  <a:gdLst>
                    <a:gd name="T0" fmla="*/ 1 w 1442"/>
                    <a:gd name="T1" fmla="*/ 722 h 1442"/>
                    <a:gd name="T2" fmla="*/ 1 w 1442"/>
                    <a:gd name="T3" fmla="*/ 722 h 1442"/>
                    <a:gd name="T4" fmla="*/ 720 w 1442"/>
                    <a:gd name="T5" fmla="*/ 1 h 1442"/>
                    <a:gd name="T6" fmla="*/ 1441 w 1442"/>
                    <a:gd name="T7" fmla="*/ 720 h 1442"/>
                    <a:gd name="T8" fmla="*/ 722 w 1442"/>
                    <a:gd name="T9" fmla="*/ 1441 h 1442"/>
                    <a:gd name="T10" fmla="*/ 1 w 1442"/>
                    <a:gd name="T11" fmla="*/ 722 h 1442"/>
                  </a:gdLst>
                  <a:ahLst/>
                  <a:cxnLst>
                    <a:cxn ang="0">
                      <a:pos x="T0" y="T1"/>
                    </a:cxn>
                    <a:cxn ang="0">
                      <a:pos x="T2" y="T3"/>
                    </a:cxn>
                    <a:cxn ang="0">
                      <a:pos x="T4" y="T5"/>
                    </a:cxn>
                    <a:cxn ang="0">
                      <a:pos x="T6" y="T7"/>
                    </a:cxn>
                    <a:cxn ang="0">
                      <a:pos x="T8" y="T9"/>
                    </a:cxn>
                    <a:cxn ang="0">
                      <a:pos x="T10" y="T11"/>
                    </a:cxn>
                  </a:cxnLst>
                  <a:rect l="0" t="0" r="r" b="b"/>
                  <a:pathLst>
                    <a:path w="1442" h="1442">
                      <a:moveTo>
                        <a:pt x="1" y="722"/>
                      </a:moveTo>
                      <a:lnTo>
                        <a:pt x="1" y="722"/>
                      </a:lnTo>
                      <a:cubicBezTo>
                        <a:pt x="0" y="325"/>
                        <a:pt x="322" y="2"/>
                        <a:pt x="720" y="1"/>
                      </a:cubicBezTo>
                      <a:cubicBezTo>
                        <a:pt x="1117" y="0"/>
                        <a:pt x="1440" y="322"/>
                        <a:pt x="1441" y="720"/>
                      </a:cubicBezTo>
                      <a:cubicBezTo>
                        <a:pt x="1442" y="1118"/>
                        <a:pt x="1120" y="1440"/>
                        <a:pt x="722" y="1441"/>
                      </a:cubicBezTo>
                      <a:cubicBezTo>
                        <a:pt x="324" y="1442"/>
                        <a:pt x="2" y="1120"/>
                        <a:pt x="1" y="722"/>
                      </a:cubicBezTo>
                      <a:close/>
                    </a:path>
                  </a:pathLst>
                </a:custGeom>
                <a:solidFill>
                  <a:srgbClr val="115091"/>
                </a:solidFill>
                <a:ln w="0">
                  <a:noFill/>
                  <a:prstDash val="solid"/>
                  <a:round/>
                  <a:headEnd/>
                  <a:tailEnd/>
                </a:ln>
                <a:effectLst/>
              </p:spPr>
              <p:txBody>
                <a:bodyPr vert="horz" wrap="square" lIns="219456" tIns="109728" rIns="219456" bIns="109728" numCol="1" anchor="t" anchorCtr="0" compatLnSpc="1">
                  <a:prstTxWarp prst="textNoShape">
                    <a:avLst/>
                  </a:prstTxWarp>
                </a:bodyPr>
                <a:lstStyle/>
                <a:p>
                  <a:endParaRPr lang="en-US" sz="4320" dirty="0">
                    <a:solidFill>
                      <a:srgbClr val="D5D5D5">
                        <a:lumMod val="10000"/>
                      </a:srgbClr>
                    </a:solidFill>
                    <a:latin typeface="Helvetica Neue"/>
                    <a:ea typeface="Helvetica Neue"/>
                    <a:cs typeface="Helvetica Neue"/>
                  </a:endParaRPr>
                </a:p>
              </p:txBody>
            </p:sp>
            <p:pic>
              <p:nvPicPr>
                <p:cNvPr id="20" name="Picture 19">
                  <a:extLst>
                    <a:ext uri="{FF2B5EF4-FFF2-40B4-BE49-F238E27FC236}">
                      <a16:creationId xmlns:a16="http://schemas.microsoft.com/office/drawing/2014/main" id="{FB2710F8-DC68-8EC2-5FC2-BA2D33E90E9C}"/>
                    </a:ext>
                  </a:extLst>
                </p:cNvPr>
                <p:cNvPicPr>
                  <a:picLocks noChangeAspect="1"/>
                </p:cNvPicPr>
                <p:nvPr/>
              </p:nvPicPr>
              <p:blipFill>
                <a:blip r:embed="rId6"/>
                <a:stretch>
                  <a:fillRect/>
                </a:stretch>
              </p:blipFill>
              <p:spPr>
                <a:xfrm>
                  <a:off x="2262452" y="2206119"/>
                  <a:ext cx="548640" cy="548640"/>
                </a:xfrm>
                <a:prstGeom prst="rect">
                  <a:avLst/>
                </a:prstGeom>
              </p:spPr>
            </p:pic>
          </p:grpSp>
        </p:grpSp>
        <p:pic>
          <p:nvPicPr>
            <p:cNvPr id="16" name="Graphic 15">
              <a:extLst>
                <a:ext uri="{FF2B5EF4-FFF2-40B4-BE49-F238E27FC236}">
                  <a16:creationId xmlns:a16="http://schemas.microsoft.com/office/drawing/2014/main" id="{87E184E1-4B30-023E-DF9F-6144D5CAD3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0850" y="1848056"/>
              <a:ext cx="605145" cy="587328"/>
            </a:xfrm>
            <a:prstGeom prst="rect">
              <a:avLst/>
            </a:prstGeom>
          </p:spPr>
        </p:pic>
      </p:grpSp>
      <p:pic>
        <p:nvPicPr>
          <p:cNvPr id="77" name="Picture 76">
            <a:extLst>
              <a:ext uri="{FF2B5EF4-FFF2-40B4-BE49-F238E27FC236}">
                <a16:creationId xmlns:a16="http://schemas.microsoft.com/office/drawing/2014/main" id="{82AD9446-10F4-4653-FFA5-1BDCD3AF97ED}"/>
              </a:ext>
            </a:extLst>
          </p:cNvPr>
          <p:cNvPicPr>
            <a:picLocks noChangeAspect="1"/>
          </p:cNvPicPr>
          <p:nvPr/>
        </p:nvPicPr>
        <p:blipFill>
          <a:blip r:embed="rId9"/>
          <a:stretch>
            <a:fillRect/>
          </a:stretch>
        </p:blipFill>
        <p:spPr>
          <a:xfrm>
            <a:off x="66677" y="12499235"/>
            <a:ext cx="1229982" cy="1197910"/>
          </a:xfrm>
          <a:prstGeom prst="rect">
            <a:avLst/>
          </a:prstGeom>
          <a:solidFill>
            <a:srgbClr val="002060"/>
          </a:solidFill>
        </p:spPr>
      </p:pic>
      <p:grpSp>
        <p:nvGrpSpPr>
          <p:cNvPr id="2" name="Group 1">
            <a:extLst>
              <a:ext uri="{FF2B5EF4-FFF2-40B4-BE49-F238E27FC236}">
                <a16:creationId xmlns:a16="http://schemas.microsoft.com/office/drawing/2014/main" id="{4DD06464-17D0-DFB0-1BD8-0A4DBB1D05FF}"/>
              </a:ext>
            </a:extLst>
          </p:cNvPr>
          <p:cNvGrpSpPr/>
          <p:nvPr/>
        </p:nvGrpSpPr>
        <p:grpSpPr>
          <a:xfrm>
            <a:off x="1658019" y="6704586"/>
            <a:ext cx="4394334" cy="5265445"/>
            <a:chOff x="1744922" y="6581749"/>
            <a:chExt cx="4394333" cy="5265445"/>
          </a:xfrm>
        </p:grpSpPr>
        <p:sp>
          <p:nvSpPr>
            <p:cNvPr id="131" name="TextBox 130">
              <a:extLst>
                <a:ext uri="{FF2B5EF4-FFF2-40B4-BE49-F238E27FC236}">
                  <a16:creationId xmlns:a16="http://schemas.microsoft.com/office/drawing/2014/main" id="{310CB472-67F9-9C86-0B21-54AF0277BED3}"/>
                </a:ext>
              </a:extLst>
            </p:cNvPr>
            <p:cNvSpPr txBox="1"/>
            <p:nvPr/>
          </p:nvSpPr>
          <p:spPr>
            <a:xfrm>
              <a:off x="1744926" y="6581749"/>
              <a:ext cx="4394329" cy="2267608"/>
            </a:xfrm>
            <a:prstGeom prst="rect">
              <a:avLst/>
            </a:prstGeom>
            <a:noFill/>
            <a:ln>
              <a:solidFill>
                <a:schemeClr val="tx1"/>
              </a:solidFill>
            </a:ln>
          </p:spPr>
          <p:txBody>
            <a:bodyPr wrap="square" rtlCol="0" anchor="ctr" anchorCtr="0">
              <a:spAutoFit/>
            </a:bodyP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dirty="0">
                  <a:solidFill>
                    <a:srgbClr val="D5D5D5">
                      <a:lumMod val="10000"/>
                    </a:srgbClr>
                  </a:solidFill>
                  <a:latin typeface="IBM Plex Sans"/>
                  <a:sym typeface="IBM Plex Sans"/>
                </a:rPr>
                <a:t>Conduct </a:t>
              </a:r>
              <a:r>
                <a:rPr lang="en-GB" sz="3300" b="1" i="1" dirty="0">
                  <a:solidFill>
                    <a:srgbClr val="D5D5D5">
                      <a:lumMod val="10000"/>
                    </a:srgbClr>
                  </a:solidFill>
                  <a:latin typeface="IBM Plex Sans"/>
                  <a:sym typeface="IBM Plex Sans"/>
                </a:rPr>
                <a:t>workshops </a:t>
              </a:r>
              <a:r>
                <a:rPr lang="en-GB" sz="3300" i="1" dirty="0">
                  <a:solidFill>
                    <a:srgbClr val="D5D5D5">
                      <a:lumMod val="10000"/>
                    </a:srgbClr>
                  </a:solidFill>
                  <a:latin typeface="IBM Plex Sans"/>
                  <a:sym typeface="IBM Plex Sans"/>
                </a:rPr>
                <a:t>to identify and validate business-driven use-cases</a:t>
              </a:r>
            </a:p>
          </p:txBody>
        </p:sp>
        <p:sp>
          <p:nvSpPr>
            <p:cNvPr id="132" name="TextBox 131">
              <a:extLst>
                <a:ext uri="{FF2B5EF4-FFF2-40B4-BE49-F238E27FC236}">
                  <a16:creationId xmlns:a16="http://schemas.microsoft.com/office/drawing/2014/main" id="{F8C6C3A3-17FD-3199-CBEA-8CB4B66CFA57}"/>
                </a:ext>
              </a:extLst>
            </p:cNvPr>
            <p:cNvSpPr txBox="1"/>
            <p:nvPr/>
          </p:nvSpPr>
          <p:spPr>
            <a:xfrm>
              <a:off x="1744922" y="9028153"/>
              <a:ext cx="4394333" cy="2819041"/>
            </a:xfrm>
            <a:prstGeom prst="rect">
              <a:avLst/>
            </a:prstGeom>
            <a:noFill/>
            <a:ln>
              <a:solidFill>
                <a:schemeClr val="tx1"/>
              </a:solidFill>
            </a:ln>
          </p:spPr>
          <p:txBody>
            <a:bodyPr wrap="square" rtlCol="0" anchor="ctr" anchorCtr="0">
              <a:spAutoFit/>
            </a:bodyP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dirty="0">
                  <a:solidFill>
                    <a:srgbClr val="D5D5D5">
                      <a:lumMod val="10000"/>
                    </a:srgbClr>
                  </a:solidFill>
                  <a:latin typeface="IBM Plex Sans"/>
                  <a:sym typeface="IBM Plex Sans"/>
                </a:rPr>
                <a:t>Coordinate </a:t>
              </a:r>
              <a:r>
                <a:rPr lang="en-GB" sz="3300" b="1" i="1" dirty="0">
                  <a:solidFill>
                    <a:srgbClr val="D5D5D5">
                      <a:lumMod val="10000"/>
                    </a:srgbClr>
                  </a:solidFill>
                  <a:latin typeface="IBM Plex Sans"/>
                  <a:sym typeface="IBM Plex Sans"/>
                </a:rPr>
                <a:t>demonstrations</a:t>
              </a:r>
              <a:r>
                <a:rPr lang="en-GB" sz="3300" i="1" dirty="0">
                  <a:solidFill>
                    <a:srgbClr val="D5D5D5">
                      <a:lumMod val="10000"/>
                    </a:srgbClr>
                  </a:solidFill>
                  <a:latin typeface="IBM Plex Sans"/>
                  <a:sym typeface="IBM Plex Sans"/>
                </a:rPr>
                <a:t> for business and technical sponsors &amp; practitioners</a:t>
              </a:r>
            </a:p>
          </p:txBody>
        </p:sp>
      </p:grpSp>
      <p:sp>
        <p:nvSpPr>
          <p:cNvPr id="139" name="Conducting Workshops to identify and validate business-driven use-cases.">
            <a:extLst>
              <a:ext uri="{FF2B5EF4-FFF2-40B4-BE49-F238E27FC236}">
                <a16:creationId xmlns:a16="http://schemas.microsoft.com/office/drawing/2014/main" id="{7C29A26D-090A-4B6B-463E-A66152435A2F}"/>
              </a:ext>
            </a:extLst>
          </p:cNvPr>
          <p:cNvSpPr txBox="1"/>
          <p:nvPr/>
        </p:nvSpPr>
        <p:spPr>
          <a:xfrm>
            <a:off x="12564842" y="6704585"/>
            <a:ext cx="4532364" cy="2379754"/>
          </a:xfrm>
          <a:prstGeom prst="rect">
            <a:avLst/>
          </a:prstGeom>
          <a:no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2" tIns="38102" rIns="38102" bIns="38102" anchor="ctr"/>
          <a:lstStyle/>
          <a:p>
            <a:pPr marL="14351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a:solidFill>
                  <a:schemeClr val="bg2">
                    <a:lumMod val="10000"/>
                  </a:schemeClr>
                </a:solidFill>
                <a:latin typeface="IBM Plex Sans"/>
                <a:sym typeface="IBM Plex Sans"/>
              </a:rPr>
              <a:t>Help you </a:t>
            </a:r>
            <a:r>
              <a:rPr lang="en-GB" sz="3300" b="1" i="1" dirty="0">
                <a:solidFill>
                  <a:schemeClr val="bg2">
                    <a:lumMod val="10000"/>
                  </a:schemeClr>
                </a:solidFill>
                <a:latin typeface="IBM Plex Sans"/>
                <a:sym typeface="IBM Plex Sans"/>
              </a:rPr>
              <a:t>scale </a:t>
            </a:r>
            <a:r>
              <a:rPr lang="en-GB" sz="3300" i="1" dirty="0">
                <a:solidFill>
                  <a:schemeClr val="bg2">
                    <a:lumMod val="10000"/>
                  </a:schemeClr>
                </a:solidFill>
                <a:latin typeface="IBM Plex Sans"/>
                <a:sym typeface="IBM Plex Sans"/>
              </a:rPr>
              <a:t>out workloads to  </a:t>
            </a:r>
            <a:r>
              <a:rPr lang="en-GB" sz="3300" b="1" i="1" dirty="0">
                <a:solidFill>
                  <a:schemeClr val="bg2">
                    <a:lumMod val="10000"/>
                  </a:schemeClr>
                </a:solidFill>
                <a:latin typeface="IBM Plex Sans"/>
                <a:sym typeface="IBM Plex Sans"/>
              </a:rPr>
              <a:t>production </a:t>
            </a:r>
            <a:r>
              <a:rPr lang="en-GB" sz="3300" i="1" dirty="0">
                <a:solidFill>
                  <a:schemeClr val="bg2">
                    <a:lumMod val="10000"/>
                  </a:schemeClr>
                </a:solidFill>
                <a:latin typeface="IBM Plex Sans"/>
                <a:sym typeface="IBM Plex Sans"/>
              </a:rPr>
              <a:t>successfully</a:t>
            </a:r>
            <a:endParaRPr lang="en-GB" sz="3300" i="1" dirty="0">
              <a:solidFill>
                <a:schemeClr val="bg2">
                  <a:lumMod val="10000"/>
                </a:schemeClr>
              </a:solidFill>
              <a:latin typeface="Arial"/>
              <a:ea typeface="Arial"/>
              <a:cs typeface="Arial"/>
            </a:endParaRPr>
          </a:p>
        </p:txBody>
      </p:sp>
      <p:sp>
        <p:nvSpPr>
          <p:cNvPr id="140" name="Conducting Workshops to identify and validate business-driven use-cases.">
            <a:extLst>
              <a:ext uri="{FF2B5EF4-FFF2-40B4-BE49-F238E27FC236}">
                <a16:creationId xmlns:a16="http://schemas.microsoft.com/office/drawing/2014/main" id="{AB1C1EEF-EA2E-CC31-7135-CF637AA9D824}"/>
              </a:ext>
            </a:extLst>
          </p:cNvPr>
          <p:cNvSpPr txBox="1"/>
          <p:nvPr/>
        </p:nvSpPr>
        <p:spPr>
          <a:xfrm>
            <a:off x="12564842" y="9258397"/>
            <a:ext cx="4532364" cy="2827662"/>
          </a:xfrm>
          <a:prstGeom prst="rect">
            <a:avLst/>
          </a:prstGeom>
          <a:no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2" tIns="38102" rIns="38102" bIns="38102" anchor="ct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dirty="0">
                <a:solidFill>
                  <a:srgbClr val="D5D5D5">
                    <a:lumMod val="10000"/>
                  </a:srgbClr>
                </a:solidFill>
                <a:latin typeface="IBM Plex Sans"/>
                <a:sym typeface="IBM Plex Sans"/>
              </a:rPr>
              <a:t>Transfer knowledge of </a:t>
            </a:r>
            <a:r>
              <a:rPr lang="en-GB" sz="3300" b="1" i="1" dirty="0">
                <a:solidFill>
                  <a:srgbClr val="D5D5D5">
                    <a:lumMod val="10000"/>
                  </a:srgbClr>
                </a:solidFill>
                <a:latin typeface="IBM Plex Sans"/>
                <a:sym typeface="IBM Plex Sans"/>
              </a:rPr>
              <a:t>best practices</a:t>
            </a:r>
            <a:r>
              <a:rPr lang="en-GB" sz="3300" i="1" dirty="0">
                <a:solidFill>
                  <a:srgbClr val="D5D5D5">
                    <a:lumMod val="10000"/>
                  </a:srgbClr>
                </a:solidFill>
                <a:latin typeface="IBM Plex Sans"/>
                <a:sym typeface="IBM Plex Sans"/>
              </a:rPr>
              <a:t> for how to use IBM’s technology to yield the best value</a:t>
            </a:r>
          </a:p>
        </p:txBody>
      </p:sp>
      <p:sp>
        <p:nvSpPr>
          <p:cNvPr id="143" name="Conducting Workshops to identify and validate business-driven use-cases.">
            <a:extLst>
              <a:ext uri="{FF2B5EF4-FFF2-40B4-BE49-F238E27FC236}">
                <a16:creationId xmlns:a16="http://schemas.microsoft.com/office/drawing/2014/main" id="{C91C0C65-3D0A-3B2E-343B-A4B1E54C95EB}"/>
              </a:ext>
            </a:extLst>
          </p:cNvPr>
          <p:cNvSpPr txBox="1"/>
          <p:nvPr/>
        </p:nvSpPr>
        <p:spPr>
          <a:xfrm>
            <a:off x="18492170" y="6704585"/>
            <a:ext cx="4532364" cy="2379754"/>
          </a:xfrm>
          <a:prstGeom prst="rect">
            <a:avLst/>
          </a:prstGeom>
          <a:no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2" tIns="38102" rIns="38102" bIns="38102" anchor="ct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b="1" i="1" dirty="0">
                <a:solidFill>
                  <a:srgbClr val="D5D5D5">
                    <a:lumMod val="10000"/>
                  </a:srgbClr>
                </a:solidFill>
                <a:latin typeface="IBM Plex Sans"/>
                <a:sym typeface="IBM Plex Sans"/>
              </a:rPr>
              <a:t>Escalate </a:t>
            </a:r>
            <a:r>
              <a:rPr lang="en-GB" sz="3300" i="1" dirty="0">
                <a:solidFill>
                  <a:srgbClr val="D5D5D5">
                    <a:lumMod val="10000"/>
                  </a:srgbClr>
                </a:solidFill>
                <a:latin typeface="IBM Plex Sans"/>
                <a:sym typeface="IBM Plex Sans"/>
              </a:rPr>
              <a:t>issues and marshal </a:t>
            </a:r>
            <a:r>
              <a:rPr lang="en-GB" sz="3300" b="1" i="1" dirty="0">
                <a:solidFill>
                  <a:srgbClr val="D5D5D5">
                    <a:lumMod val="10000"/>
                  </a:srgbClr>
                </a:solidFill>
                <a:latin typeface="IBM Plex Sans"/>
                <a:sym typeface="IBM Plex Sans"/>
              </a:rPr>
              <a:t>resources </a:t>
            </a:r>
            <a:r>
              <a:rPr lang="en-GB" sz="3300" i="1" dirty="0">
                <a:solidFill>
                  <a:srgbClr val="D5D5D5">
                    <a:lumMod val="10000"/>
                  </a:srgbClr>
                </a:solidFill>
                <a:latin typeface="IBM Plex Sans"/>
                <a:sym typeface="IBM Plex Sans"/>
              </a:rPr>
              <a:t>to eliminate roadblocks</a:t>
            </a:r>
            <a:endParaRPr lang="en-GB" sz="3300" i="1" dirty="0">
              <a:solidFill>
                <a:srgbClr val="D5D5D5">
                  <a:lumMod val="10000"/>
                </a:srgbClr>
              </a:solidFill>
              <a:latin typeface="Arial"/>
              <a:ea typeface="Arial"/>
              <a:cs typeface="Arial"/>
              <a:sym typeface="Arial"/>
            </a:endParaRPr>
          </a:p>
        </p:txBody>
      </p:sp>
      <p:sp>
        <p:nvSpPr>
          <p:cNvPr id="147" name="Conducting Workshops to identify and validate business-driven use-cases.">
            <a:extLst>
              <a:ext uri="{FF2B5EF4-FFF2-40B4-BE49-F238E27FC236}">
                <a16:creationId xmlns:a16="http://schemas.microsoft.com/office/drawing/2014/main" id="{1A1EF48E-664A-0C90-2442-DB01E5ACC197}"/>
              </a:ext>
            </a:extLst>
          </p:cNvPr>
          <p:cNvSpPr txBox="1"/>
          <p:nvPr/>
        </p:nvSpPr>
        <p:spPr>
          <a:xfrm>
            <a:off x="18492170" y="9243031"/>
            <a:ext cx="4532364" cy="2659814"/>
          </a:xfrm>
          <a:prstGeom prst="rect">
            <a:avLst/>
          </a:prstGeom>
          <a:no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2" tIns="38102" rIns="38102" bIns="38102" anchor="ct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b="1" i="1" dirty="0">
                <a:solidFill>
                  <a:srgbClr val="D5D5D5">
                    <a:lumMod val="10000"/>
                  </a:srgbClr>
                </a:solidFill>
                <a:latin typeface="IBM Plex Sans"/>
                <a:sym typeface="IBM Plex Sans"/>
              </a:rPr>
              <a:t>Connect </a:t>
            </a:r>
            <a:r>
              <a:rPr lang="en-GB" sz="3300" i="1" dirty="0">
                <a:solidFill>
                  <a:srgbClr val="D5D5D5">
                    <a:lumMod val="10000"/>
                  </a:srgbClr>
                </a:solidFill>
                <a:latin typeface="IBM Plex Sans"/>
                <a:sym typeface="IBM Plex Sans"/>
              </a:rPr>
              <a:t>you with IBM’s </a:t>
            </a:r>
            <a:r>
              <a:rPr lang="en-GB" sz="3300" dirty="0">
                <a:solidFill>
                  <a:srgbClr val="D5D5D5">
                    <a:lumMod val="10000"/>
                  </a:srgbClr>
                </a:solidFill>
                <a:latin typeface="IBM Plex Sans"/>
                <a:sym typeface="IBM Plex Sans"/>
              </a:rPr>
              <a:t>development </a:t>
            </a:r>
            <a:r>
              <a:rPr lang="en-GB" sz="3300" i="1" dirty="0">
                <a:solidFill>
                  <a:srgbClr val="D5D5D5">
                    <a:lumMod val="10000"/>
                  </a:srgbClr>
                </a:solidFill>
                <a:latin typeface="IBM Plex Sans"/>
                <a:sym typeface="IBM Plex Sans"/>
              </a:rPr>
              <a:t>teams for direct </a:t>
            </a:r>
            <a:r>
              <a:rPr lang="en-GB" sz="3300" b="1" i="1" dirty="0">
                <a:solidFill>
                  <a:srgbClr val="D5D5D5">
                    <a:lumMod val="10000"/>
                  </a:srgbClr>
                </a:solidFill>
                <a:latin typeface="IBM Plex Sans"/>
                <a:sym typeface="IBM Plex Sans"/>
              </a:rPr>
              <a:t>product feedback </a:t>
            </a:r>
            <a:r>
              <a:rPr lang="en-GB" sz="3300" i="1" dirty="0">
                <a:solidFill>
                  <a:srgbClr val="D5D5D5">
                    <a:lumMod val="10000"/>
                  </a:srgbClr>
                </a:solidFill>
                <a:latin typeface="IBM Plex Sans"/>
                <a:sym typeface="IBM Plex Sans"/>
              </a:rPr>
              <a:t>&amp; roadmap previews</a:t>
            </a:r>
          </a:p>
        </p:txBody>
      </p:sp>
      <p:grpSp>
        <p:nvGrpSpPr>
          <p:cNvPr id="150" name="Group 149">
            <a:extLst>
              <a:ext uri="{FF2B5EF4-FFF2-40B4-BE49-F238E27FC236}">
                <a16:creationId xmlns:a16="http://schemas.microsoft.com/office/drawing/2014/main" id="{5F48D8A9-9947-56CA-CBA5-686862D62F08}"/>
              </a:ext>
            </a:extLst>
          </p:cNvPr>
          <p:cNvGrpSpPr/>
          <p:nvPr/>
        </p:nvGrpSpPr>
        <p:grpSpPr>
          <a:xfrm>
            <a:off x="7098768" y="6980302"/>
            <a:ext cx="4419656" cy="4179219"/>
            <a:chOff x="1673323" y="6122089"/>
            <a:chExt cx="4419655" cy="4179219"/>
          </a:xfrm>
        </p:grpSpPr>
        <p:sp>
          <p:nvSpPr>
            <p:cNvPr id="151" name="TextBox 150">
              <a:extLst>
                <a:ext uri="{FF2B5EF4-FFF2-40B4-BE49-F238E27FC236}">
                  <a16:creationId xmlns:a16="http://schemas.microsoft.com/office/drawing/2014/main" id="{F5469CB1-896B-6307-225E-D45B4AC82047}"/>
                </a:ext>
              </a:extLst>
            </p:cNvPr>
            <p:cNvSpPr txBox="1"/>
            <p:nvPr/>
          </p:nvSpPr>
          <p:spPr>
            <a:xfrm>
              <a:off x="1698649" y="6122089"/>
              <a:ext cx="4394329" cy="1716175"/>
            </a:xfrm>
            <a:prstGeom prst="rect">
              <a:avLst/>
            </a:prstGeom>
            <a:noFill/>
            <a:ln>
              <a:solidFill>
                <a:schemeClr val="tx1"/>
              </a:solidFill>
            </a:ln>
          </p:spPr>
          <p:txBody>
            <a:bodyPr wrap="square" rtlCol="0" anchor="ctr" anchorCtr="0">
              <a:spAutoFit/>
            </a:bodyP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dirty="0">
                  <a:solidFill>
                    <a:srgbClr val="D5D5D5">
                      <a:lumMod val="10000"/>
                    </a:srgbClr>
                  </a:solidFill>
                  <a:latin typeface="IBM Plex Sans"/>
                  <a:sym typeface="IBM Plex Sans"/>
                </a:rPr>
                <a:t>Validate </a:t>
              </a:r>
              <a:r>
                <a:rPr lang="en-GB" sz="3300" b="1" i="1" dirty="0">
                  <a:solidFill>
                    <a:srgbClr val="D5D5D5">
                      <a:lumMod val="10000"/>
                    </a:srgbClr>
                  </a:solidFill>
                  <a:latin typeface="IBM Plex Sans"/>
                  <a:sym typeface="IBM Plex Sans"/>
                </a:rPr>
                <a:t>architecture design </a:t>
              </a:r>
              <a:r>
                <a:rPr lang="en-GB" sz="3300" i="1" dirty="0">
                  <a:solidFill>
                    <a:srgbClr val="D5D5D5">
                      <a:lumMod val="10000"/>
                    </a:srgbClr>
                  </a:solidFill>
                  <a:latin typeface="IBM Plex Sans"/>
                  <a:sym typeface="IBM Plex Sans"/>
                </a:rPr>
                <a:t>according to </a:t>
              </a:r>
              <a:r>
                <a:rPr lang="en-GB" sz="3300" b="1" i="1" dirty="0">
                  <a:solidFill>
                    <a:srgbClr val="D5D5D5">
                      <a:lumMod val="10000"/>
                    </a:srgbClr>
                  </a:solidFill>
                  <a:latin typeface="IBM Plex Sans"/>
                  <a:sym typeface="IBM Plex Sans"/>
                </a:rPr>
                <a:t>best practices</a:t>
              </a:r>
            </a:p>
          </p:txBody>
        </p:sp>
        <p:sp>
          <p:nvSpPr>
            <p:cNvPr id="152" name="TextBox 151">
              <a:extLst>
                <a:ext uri="{FF2B5EF4-FFF2-40B4-BE49-F238E27FC236}">
                  <a16:creationId xmlns:a16="http://schemas.microsoft.com/office/drawing/2014/main" id="{E7648871-0926-D036-9F63-010EEB009E0E}"/>
                </a:ext>
              </a:extLst>
            </p:cNvPr>
            <p:cNvSpPr txBox="1"/>
            <p:nvPr/>
          </p:nvSpPr>
          <p:spPr>
            <a:xfrm>
              <a:off x="1673323" y="8585133"/>
              <a:ext cx="4394333" cy="1716175"/>
            </a:xfrm>
            <a:prstGeom prst="rect">
              <a:avLst/>
            </a:prstGeom>
            <a:noFill/>
            <a:ln>
              <a:solidFill>
                <a:schemeClr val="tx1"/>
              </a:solidFill>
            </a:ln>
          </p:spPr>
          <p:txBody>
            <a:bodyPr wrap="square" rtlCol="0" anchor="ctr" anchorCtr="0">
              <a:spAutoFit/>
            </a:bodyP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dirty="0">
                  <a:solidFill>
                    <a:srgbClr val="D5D5D5">
                      <a:lumMod val="10000"/>
                    </a:srgbClr>
                  </a:solidFill>
                  <a:latin typeface="IBM Plex Sans"/>
                  <a:sym typeface="IBM Plex Sans"/>
                </a:rPr>
                <a:t>Co-create </a:t>
              </a:r>
              <a:r>
                <a:rPr lang="en-GB" sz="3300" b="1" i="1" dirty="0">
                  <a:solidFill>
                    <a:srgbClr val="D5D5D5">
                      <a:lumMod val="10000"/>
                    </a:srgbClr>
                  </a:solidFill>
                  <a:latin typeface="IBM Plex Sans"/>
                  <a:sym typeface="IBM Plex Sans"/>
                </a:rPr>
                <a:t>MVPs</a:t>
              </a:r>
              <a:r>
                <a:rPr lang="en-GB" sz="3300" i="1" dirty="0">
                  <a:solidFill>
                    <a:srgbClr val="D5D5D5">
                      <a:lumMod val="10000"/>
                    </a:srgbClr>
                  </a:solidFill>
                  <a:latin typeface="IBM Plex Sans"/>
                  <a:sym typeface="IBM Plex Sans"/>
                </a:rPr>
                <a:t> and </a:t>
              </a:r>
              <a:r>
                <a:rPr lang="en-GB" sz="3300" b="1" i="1" dirty="0">
                  <a:solidFill>
                    <a:srgbClr val="D5D5D5">
                      <a:lumMod val="10000"/>
                    </a:srgbClr>
                  </a:solidFill>
                  <a:latin typeface="IBM Plex Sans"/>
                  <a:sym typeface="IBM Plex Sans"/>
                </a:rPr>
                <a:t>POCs</a:t>
              </a:r>
              <a:r>
                <a:rPr lang="en-GB" sz="3300" i="1" dirty="0">
                  <a:solidFill>
                    <a:srgbClr val="D5D5D5">
                      <a:lumMod val="10000"/>
                    </a:srgbClr>
                  </a:solidFill>
                  <a:latin typeface="IBM Plex Sans"/>
                  <a:sym typeface="IBM Plex Sans"/>
                </a:rPr>
                <a:t> to accelerate time to value</a:t>
              </a:r>
              <a:endParaRPr lang="en-GB" sz="3300" i="1" dirty="0">
                <a:solidFill>
                  <a:srgbClr val="D5D5D5">
                    <a:lumMod val="10000"/>
                  </a:srgbClr>
                </a:solidFill>
                <a:latin typeface="IBM Plex Sans"/>
                <a:sym typeface="Times Roman"/>
              </a:endParaRPr>
            </a:p>
          </p:txBody>
        </p:sp>
      </p:grpSp>
      <p:sp>
        <p:nvSpPr>
          <p:cNvPr id="39" name="Process 38">
            <a:extLst>
              <a:ext uri="{FF2B5EF4-FFF2-40B4-BE49-F238E27FC236}">
                <a16:creationId xmlns:a16="http://schemas.microsoft.com/office/drawing/2014/main" id="{06A31CD6-315C-C45A-C997-7D1FE61222F2}"/>
              </a:ext>
            </a:extLst>
          </p:cNvPr>
          <p:cNvSpPr/>
          <p:nvPr/>
        </p:nvSpPr>
        <p:spPr>
          <a:xfrm>
            <a:off x="21845376" y="164107"/>
            <a:ext cx="2228212" cy="1096702"/>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1600"/>
            <a:r>
              <a:rPr lang="en-US" sz="4800" dirty="0">
                <a:solidFill>
                  <a:srgbClr val="7F7F7F"/>
                </a:solidFill>
                <a:latin typeface="Calibri" panose="020F0502020204030204"/>
                <a:ea typeface="Helvetica Neue"/>
                <a:cs typeface="Helvetica Neue"/>
              </a:rPr>
              <a:t>Customer</a:t>
            </a:r>
          </a:p>
          <a:p>
            <a:pPr defTabSz="1371600"/>
            <a:r>
              <a:rPr lang="en-US" sz="4800" dirty="0">
                <a:solidFill>
                  <a:srgbClr val="7F7F7F"/>
                </a:solidFill>
                <a:latin typeface="Calibri" panose="020F0502020204030204"/>
                <a:ea typeface="Helvetica Neue"/>
                <a:cs typeface="Helvetica Neue"/>
              </a:rPr>
              <a:t>Logo</a:t>
            </a:r>
          </a:p>
        </p:txBody>
      </p:sp>
    </p:spTree>
    <p:extLst>
      <p:ext uri="{BB962C8B-B14F-4D97-AF65-F5344CB8AC3E}">
        <p14:creationId xmlns:p14="http://schemas.microsoft.com/office/powerpoint/2010/main" val="179659220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03FD07D5-BD52-92F6-AAE4-E7FAE35DC025}"/>
              </a:ext>
            </a:extLst>
          </p:cNvPr>
          <p:cNvPicPr>
            <a:picLocks noChangeAspect="1"/>
          </p:cNvPicPr>
          <p:nvPr/>
        </p:nvPicPr>
        <p:blipFill>
          <a:blip r:embed="rId3"/>
          <a:stretch>
            <a:fillRect/>
          </a:stretch>
        </p:blipFill>
        <p:spPr>
          <a:xfrm>
            <a:off x="16780907" y="9203983"/>
            <a:ext cx="2581268" cy="2423391"/>
          </a:xfrm>
          <a:prstGeom prst="rect">
            <a:avLst/>
          </a:prstGeom>
          <a:solidFill>
            <a:srgbClr val="002060"/>
          </a:solidFill>
        </p:spPr>
      </p:pic>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4"/>
          <a:stretch>
            <a:fillRect/>
          </a:stretch>
        </p:blipFill>
        <p:spPr>
          <a:xfrm>
            <a:off x="19211455" y="164105"/>
            <a:ext cx="1460258" cy="1096702"/>
          </a:xfrm>
          <a:prstGeom prst="rect">
            <a:avLst/>
          </a:prstGeom>
        </p:spPr>
      </p:pic>
      <p:pic>
        <p:nvPicPr>
          <p:cNvPr id="38" name="Picture 37">
            <a:extLst>
              <a:ext uri="{FF2B5EF4-FFF2-40B4-BE49-F238E27FC236}">
                <a16:creationId xmlns:a16="http://schemas.microsoft.com/office/drawing/2014/main" id="{CB7037AA-E261-44F6-18C4-61642FB7AD39}"/>
              </a:ext>
            </a:extLst>
          </p:cNvPr>
          <p:cNvPicPr>
            <a:picLocks noChangeAspect="1"/>
          </p:cNvPicPr>
          <p:nvPr/>
        </p:nvPicPr>
        <p:blipFill>
          <a:blip r:embed="rId5"/>
          <a:stretch>
            <a:fillRect/>
          </a:stretch>
        </p:blipFill>
        <p:spPr>
          <a:xfrm>
            <a:off x="7925909" y="9636101"/>
            <a:ext cx="2730500" cy="862460"/>
          </a:xfrm>
          <a:prstGeom prst="rect">
            <a:avLst/>
          </a:prstGeom>
          <a:solidFill>
            <a:schemeClr val="bg1">
              <a:lumMod val="85000"/>
            </a:schemeClr>
          </a:solidFill>
        </p:spPr>
      </p:pic>
      <p:grpSp>
        <p:nvGrpSpPr>
          <p:cNvPr id="39" name="Group 38">
            <a:extLst>
              <a:ext uri="{FF2B5EF4-FFF2-40B4-BE49-F238E27FC236}">
                <a16:creationId xmlns:a16="http://schemas.microsoft.com/office/drawing/2014/main" id="{67BDE04B-1B69-E8ED-4A4F-59010E00C4D1}"/>
              </a:ext>
            </a:extLst>
          </p:cNvPr>
          <p:cNvGrpSpPr/>
          <p:nvPr/>
        </p:nvGrpSpPr>
        <p:grpSpPr>
          <a:xfrm>
            <a:off x="20094874" y="1852014"/>
            <a:ext cx="3332285" cy="3106526"/>
            <a:chOff x="12561781" y="-739616"/>
            <a:chExt cx="3332285" cy="3106526"/>
          </a:xfrm>
        </p:grpSpPr>
        <p:pic>
          <p:nvPicPr>
            <p:cNvPr id="40" name="Picture 39">
              <a:extLst>
                <a:ext uri="{FF2B5EF4-FFF2-40B4-BE49-F238E27FC236}">
                  <a16:creationId xmlns:a16="http://schemas.microsoft.com/office/drawing/2014/main" id="{754BE62B-BF78-53FD-DB24-57286C574566}"/>
                </a:ext>
              </a:extLst>
            </p:cNvPr>
            <p:cNvPicPr>
              <a:picLocks noChangeAspect="1"/>
            </p:cNvPicPr>
            <p:nvPr/>
          </p:nvPicPr>
          <p:blipFill>
            <a:blip r:embed="rId3"/>
            <a:stretch>
              <a:fillRect/>
            </a:stretch>
          </p:blipFill>
          <p:spPr>
            <a:xfrm>
              <a:off x="12561781" y="-739616"/>
              <a:ext cx="3332285" cy="3106526"/>
            </a:xfrm>
            <a:prstGeom prst="rect">
              <a:avLst/>
            </a:prstGeom>
            <a:solidFill>
              <a:schemeClr val="bg2">
                <a:lumMod val="10000"/>
              </a:schemeClr>
            </a:solidFill>
          </p:spPr>
        </p:pic>
        <p:sp>
          <p:nvSpPr>
            <p:cNvPr id="41" name="Oval 40">
              <a:extLst>
                <a:ext uri="{FF2B5EF4-FFF2-40B4-BE49-F238E27FC236}">
                  <a16:creationId xmlns:a16="http://schemas.microsoft.com/office/drawing/2014/main" id="{FEB5F1CB-5C06-3DAC-02C9-308E1CFA21C1}"/>
                </a:ext>
              </a:extLst>
            </p:cNvPr>
            <p:cNvSpPr/>
            <p:nvPr/>
          </p:nvSpPr>
          <p:spPr bwMode="auto">
            <a:xfrm>
              <a:off x="12828172" y="-355777"/>
              <a:ext cx="2799502" cy="2220107"/>
            </a:xfrm>
            <a:prstGeom prst="ellipse">
              <a:avLst/>
            </a:prstGeom>
            <a:solidFill>
              <a:schemeClr val="bg2">
                <a:lumMod val="1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grpSp>
      <p:pic>
        <p:nvPicPr>
          <p:cNvPr id="42" name="Picture 41">
            <a:extLst>
              <a:ext uri="{FF2B5EF4-FFF2-40B4-BE49-F238E27FC236}">
                <a16:creationId xmlns:a16="http://schemas.microsoft.com/office/drawing/2014/main" id="{CBC812CE-3296-6545-8BA7-EE8EB714B200}"/>
              </a:ext>
            </a:extLst>
          </p:cNvPr>
          <p:cNvPicPr>
            <a:picLocks noChangeAspect="1"/>
          </p:cNvPicPr>
          <p:nvPr/>
        </p:nvPicPr>
        <p:blipFill>
          <a:blip r:embed="rId6"/>
          <a:stretch>
            <a:fillRect/>
          </a:stretch>
        </p:blipFill>
        <p:spPr>
          <a:xfrm>
            <a:off x="20640008" y="2052438"/>
            <a:ext cx="2241880" cy="1077837"/>
          </a:xfrm>
          <a:prstGeom prst="rect">
            <a:avLst/>
          </a:prstGeom>
        </p:spPr>
      </p:pic>
      <p:pic>
        <p:nvPicPr>
          <p:cNvPr id="44" name="Picture 43">
            <a:extLst>
              <a:ext uri="{FF2B5EF4-FFF2-40B4-BE49-F238E27FC236}">
                <a16:creationId xmlns:a16="http://schemas.microsoft.com/office/drawing/2014/main" id="{F98EA5B4-8591-2A19-B473-F22BE6914ADB}"/>
              </a:ext>
            </a:extLst>
          </p:cNvPr>
          <p:cNvPicPr>
            <a:picLocks noChangeAspect="1"/>
          </p:cNvPicPr>
          <p:nvPr/>
        </p:nvPicPr>
        <p:blipFill>
          <a:blip r:embed="rId7"/>
          <a:stretch>
            <a:fillRect/>
          </a:stretch>
        </p:blipFill>
        <p:spPr>
          <a:xfrm>
            <a:off x="4256203" y="11137382"/>
            <a:ext cx="1447800" cy="1184968"/>
          </a:xfrm>
          <a:prstGeom prst="rect">
            <a:avLst/>
          </a:prstGeom>
        </p:spPr>
      </p:pic>
      <p:pic>
        <p:nvPicPr>
          <p:cNvPr id="45" name="Picture 44">
            <a:extLst>
              <a:ext uri="{FF2B5EF4-FFF2-40B4-BE49-F238E27FC236}">
                <a16:creationId xmlns:a16="http://schemas.microsoft.com/office/drawing/2014/main" id="{AF3E4B17-CDDF-BB47-57D2-331492366AEF}"/>
              </a:ext>
            </a:extLst>
          </p:cNvPr>
          <p:cNvPicPr>
            <a:picLocks noChangeAspect="1"/>
          </p:cNvPicPr>
          <p:nvPr/>
        </p:nvPicPr>
        <p:blipFill>
          <a:blip r:embed="rId8"/>
          <a:stretch>
            <a:fillRect/>
          </a:stretch>
        </p:blipFill>
        <p:spPr>
          <a:xfrm>
            <a:off x="4283982" y="9708805"/>
            <a:ext cx="1426852" cy="1348732"/>
          </a:xfrm>
          <a:prstGeom prst="rect">
            <a:avLst/>
          </a:prstGeom>
        </p:spPr>
      </p:pic>
      <p:pic>
        <p:nvPicPr>
          <p:cNvPr id="46" name="Picture 45">
            <a:extLst>
              <a:ext uri="{FF2B5EF4-FFF2-40B4-BE49-F238E27FC236}">
                <a16:creationId xmlns:a16="http://schemas.microsoft.com/office/drawing/2014/main" id="{898D0775-D12A-B49B-6CBE-782656CD14FF}"/>
              </a:ext>
            </a:extLst>
          </p:cNvPr>
          <p:cNvPicPr>
            <a:picLocks noChangeAspect="1"/>
          </p:cNvPicPr>
          <p:nvPr/>
        </p:nvPicPr>
        <p:blipFill>
          <a:blip r:embed="rId9"/>
          <a:stretch>
            <a:fillRect/>
          </a:stretch>
        </p:blipFill>
        <p:spPr>
          <a:xfrm>
            <a:off x="5814892" y="11137382"/>
            <a:ext cx="1511723" cy="1201080"/>
          </a:xfrm>
          <a:prstGeom prst="rect">
            <a:avLst/>
          </a:prstGeom>
        </p:spPr>
      </p:pic>
      <p:pic>
        <p:nvPicPr>
          <p:cNvPr id="47" name="Picture 46">
            <a:extLst>
              <a:ext uri="{FF2B5EF4-FFF2-40B4-BE49-F238E27FC236}">
                <a16:creationId xmlns:a16="http://schemas.microsoft.com/office/drawing/2014/main" id="{E4603B70-E5C7-12C9-659F-B750B97FDFD5}"/>
              </a:ext>
            </a:extLst>
          </p:cNvPr>
          <p:cNvPicPr>
            <a:picLocks noChangeAspect="1"/>
          </p:cNvPicPr>
          <p:nvPr/>
        </p:nvPicPr>
        <p:blipFill>
          <a:blip r:embed="rId10"/>
          <a:stretch>
            <a:fillRect/>
          </a:stretch>
        </p:blipFill>
        <p:spPr>
          <a:xfrm>
            <a:off x="5795083" y="9708805"/>
            <a:ext cx="1511724" cy="1341982"/>
          </a:xfrm>
          <a:prstGeom prst="rect">
            <a:avLst/>
          </a:prstGeom>
        </p:spPr>
      </p:pic>
      <p:sp>
        <p:nvSpPr>
          <p:cNvPr id="48" name="Right Arrow 47">
            <a:extLst>
              <a:ext uri="{FF2B5EF4-FFF2-40B4-BE49-F238E27FC236}">
                <a16:creationId xmlns:a16="http://schemas.microsoft.com/office/drawing/2014/main" id="{3233A557-AEC6-27CC-A0CA-97A60AD84737}"/>
              </a:ext>
            </a:extLst>
          </p:cNvPr>
          <p:cNvSpPr/>
          <p:nvPr/>
        </p:nvSpPr>
        <p:spPr bwMode="auto">
          <a:xfrm>
            <a:off x="548640" y="12677046"/>
            <a:ext cx="23105464" cy="469564"/>
          </a:xfrm>
          <a:prstGeom prst="rightArrow">
            <a:avLst/>
          </a:prstGeom>
          <a:solidFill>
            <a:schemeClr val="tx1">
              <a:lumMod val="75000"/>
            </a:schemeClr>
          </a:solidFill>
          <a:ln w="19050">
            <a:solidFill>
              <a:schemeClr val="accent1">
                <a:lumMod val="20000"/>
                <a:lumOff val="8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grpSp>
        <p:nvGrpSpPr>
          <p:cNvPr id="53" name="Group 52">
            <a:extLst>
              <a:ext uri="{FF2B5EF4-FFF2-40B4-BE49-F238E27FC236}">
                <a16:creationId xmlns:a16="http://schemas.microsoft.com/office/drawing/2014/main" id="{8C604B3E-949D-1D60-4A9E-75BB5FCD59AD}"/>
              </a:ext>
            </a:extLst>
          </p:cNvPr>
          <p:cNvGrpSpPr/>
          <p:nvPr/>
        </p:nvGrpSpPr>
        <p:grpSpPr>
          <a:xfrm>
            <a:off x="18744076" y="10401804"/>
            <a:ext cx="5809761" cy="2515358"/>
            <a:chOff x="5576711" y="936916"/>
            <a:chExt cx="2178660" cy="998128"/>
          </a:xfrm>
        </p:grpSpPr>
        <p:sp>
          <p:nvSpPr>
            <p:cNvPr id="54" name="Rectangle 53">
              <a:extLst>
                <a:ext uri="{FF2B5EF4-FFF2-40B4-BE49-F238E27FC236}">
                  <a16:creationId xmlns:a16="http://schemas.microsoft.com/office/drawing/2014/main" id="{68E38A52-C935-0187-5491-87B7443718EF}"/>
                </a:ext>
              </a:extLst>
            </p:cNvPr>
            <p:cNvSpPr/>
            <p:nvPr/>
          </p:nvSpPr>
          <p:spPr>
            <a:xfrm>
              <a:off x="5576711" y="1664110"/>
              <a:ext cx="1636475" cy="270934"/>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Support</a:t>
              </a:r>
            </a:p>
          </p:txBody>
        </p:sp>
        <p:cxnSp>
          <p:nvCxnSpPr>
            <p:cNvPr id="55" name="Straight Connector 54">
              <a:extLst>
                <a:ext uri="{FF2B5EF4-FFF2-40B4-BE49-F238E27FC236}">
                  <a16:creationId xmlns:a16="http://schemas.microsoft.com/office/drawing/2014/main" id="{73549889-0B22-32B7-12B9-A27B838AB2A4}"/>
                </a:ext>
              </a:extLst>
            </p:cNvPr>
            <p:cNvCxnSpPr/>
            <p:nvPr/>
          </p:nvCxnSpPr>
          <p:spPr>
            <a:xfrm>
              <a:off x="6118896" y="1871186"/>
              <a:ext cx="1636475" cy="0"/>
            </a:xfrm>
            <a:prstGeom prst="line">
              <a:avLst/>
            </a:prstGeom>
            <a:ln w="9525" cap="flat" cmpd="sng" algn="ctr">
              <a:solidFill>
                <a:srgbClr val="4589FF"/>
              </a:solidFill>
              <a:prstDash val="solid"/>
              <a:round/>
              <a:headEnd type="none" w="med" len="med"/>
              <a:tailEnd type="none" w="med" len="med"/>
            </a:ln>
          </p:spPr>
        </p:cxnSp>
        <p:grpSp>
          <p:nvGrpSpPr>
            <p:cNvPr id="56" name="Group 55">
              <a:extLst>
                <a:ext uri="{FF2B5EF4-FFF2-40B4-BE49-F238E27FC236}">
                  <a16:creationId xmlns:a16="http://schemas.microsoft.com/office/drawing/2014/main" id="{C23C1136-90B3-EE80-6943-2055E714DF9D}"/>
                </a:ext>
              </a:extLst>
            </p:cNvPr>
            <p:cNvGrpSpPr>
              <a:grpSpLocks noChangeAspect="1"/>
            </p:cNvGrpSpPr>
            <p:nvPr/>
          </p:nvGrpSpPr>
          <p:grpSpPr>
            <a:xfrm>
              <a:off x="5773177" y="936916"/>
              <a:ext cx="1002252" cy="980295"/>
              <a:chOff x="5236803" y="2611438"/>
              <a:chExt cx="1683110" cy="1646237"/>
            </a:xfrm>
          </p:grpSpPr>
          <p:sp>
            <p:nvSpPr>
              <p:cNvPr id="57" name="AutoShape 3">
                <a:extLst>
                  <a:ext uri="{FF2B5EF4-FFF2-40B4-BE49-F238E27FC236}">
                    <a16:creationId xmlns:a16="http://schemas.microsoft.com/office/drawing/2014/main" id="{3E72262C-AA65-B970-FBC9-CA1B9E15A660}"/>
                  </a:ext>
                </a:extLst>
              </p:cNvPr>
              <p:cNvSpPr>
                <a:spLocks noChangeAspect="1" noChangeArrowheads="1" noTextEdit="1"/>
              </p:cNvSpPr>
              <p:nvPr/>
            </p:nvSpPr>
            <p:spPr bwMode="auto">
              <a:xfrm>
                <a:off x="5273675" y="2611438"/>
                <a:ext cx="1646238"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sp>
            <p:nvSpPr>
              <p:cNvPr id="58" name="Freeform 7">
                <a:extLst>
                  <a:ext uri="{FF2B5EF4-FFF2-40B4-BE49-F238E27FC236}">
                    <a16:creationId xmlns:a16="http://schemas.microsoft.com/office/drawing/2014/main" id="{FFB0047F-5B73-9558-9D25-974552F66CA4}"/>
                  </a:ext>
                </a:extLst>
              </p:cNvPr>
              <p:cNvSpPr>
                <a:spLocks/>
              </p:cNvSpPr>
              <p:nvPr/>
            </p:nvSpPr>
            <p:spPr bwMode="auto">
              <a:xfrm>
                <a:off x="5236803" y="3060603"/>
                <a:ext cx="919037" cy="854159"/>
              </a:xfrm>
              <a:custGeom>
                <a:avLst/>
                <a:gdLst>
                  <a:gd name="connsiteX0" fmla="*/ 434470 w 1285344"/>
                  <a:gd name="connsiteY0" fmla="*/ 973136 h 1266823"/>
                  <a:gd name="connsiteX1" fmla="*/ 638744 w 1285344"/>
                  <a:gd name="connsiteY1" fmla="*/ 1139630 h 1266823"/>
                  <a:gd name="connsiteX2" fmla="*/ 647315 w 1285344"/>
                  <a:gd name="connsiteY2" fmla="*/ 1139630 h 1266823"/>
                  <a:gd name="connsiteX3" fmla="*/ 851588 w 1285344"/>
                  <a:gd name="connsiteY3" fmla="*/ 973136 h 1266823"/>
                  <a:gd name="connsiteX4" fmla="*/ 1128715 w 1285344"/>
                  <a:gd name="connsiteY4" fmla="*/ 1019583 h 1266823"/>
                  <a:gd name="connsiteX5" fmla="*/ 1284420 w 1285344"/>
                  <a:gd name="connsiteY5" fmla="*/ 1245386 h 1266823"/>
                  <a:gd name="connsiteX6" fmla="*/ 1269421 w 1285344"/>
                  <a:gd name="connsiteY6" fmla="*/ 1266823 h 1266823"/>
                  <a:gd name="connsiteX7" fmla="*/ 15923 w 1285344"/>
                  <a:gd name="connsiteY7" fmla="*/ 1266823 h 1266823"/>
                  <a:gd name="connsiteX8" fmla="*/ 924 w 1285344"/>
                  <a:gd name="connsiteY8" fmla="*/ 1245386 h 1266823"/>
                  <a:gd name="connsiteX9" fmla="*/ 157343 w 1285344"/>
                  <a:gd name="connsiteY9" fmla="*/ 1019583 h 1266823"/>
                  <a:gd name="connsiteX10" fmla="*/ 434470 w 1285344"/>
                  <a:gd name="connsiteY10" fmla="*/ 973136 h 1266823"/>
                  <a:gd name="connsiteX11" fmla="*/ 643132 w 1285344"/>
                  <a:gd name="connsiteY11" fmla="*/ 69849 h 1266823"/>
                  <a:gd name="connsiteX12" fmla="*/ 979349 w 1285344"/>
                  <a:gd name="connsiteY12" fmla="*/ 410239 h 1266823"/>
                  <a:gd name="connsiteX13" fmla="*/ 978634 w 1285344"/>
                  <a:gd name="connsiteY13" fmla="*/ 474464 h 1266823"/>
                  <a:gd name="connsiteX14" fmla="*/ 1002240 w 1285344"/>
                  <a:gd name="connsiteY14" fmla="*/ 547965 h 1266823"/>
                  <a:gd name="connsiteX15" fmla="*/ 979349 w 1285344"/>
                  <a:gd name="connsiteY15" fmla="*/ 561524 h 1266823"/>
                  <a:gd name="connsiteX16" fmla="*/ 950735 w 1285344"/>
                  <a:gd name="connsiteY16" fmla="*/ 575082 h 1266823"/>
                  <a:gd name="connsiteX17" fmla="*/ 899229 w 1285344"/>
                  <a:gd name="connsiteY17" fmla="*/ 577936 h 1266823"/>
                  <a:gd name="connsiteX18" fmla="*/ 490046 w 1285344"/>
                  <a:gd name="connsiteY18" fmla="*/ 336738 h 1266823"/>
                  <a:gd name="connsiteX19" fmla="*/ 457140 w 1285344"/>
                  <a:gd name="connsiteY19" fmla="*/ 355291 h 1266823"/>
                  <a:gd name="connsiteX20" fmla="*/ 325514 w 1285344"/>
                  <a:gd name="connsiteY20" fmla="*/ 550106 h 1266823"/>
                  <a:gd name="connsiteX21" fmla="*/ 306915 w 1285344"/>
                  <a:gd name="connsiteY21" fmla="*/ 410239 h 1266823"/>
                  <a:gd name="connsiteX22" fmla="*/ 643132 w 1285344"/>
                  <a:gd name="connsiteY22" fmla="*/ 69849 h 1266823"/>
                  <a:gd name="connsiteX23" fmla="*/ 644260 w 1285344"/>
                  <a:gd name="connsiteY23" fmla="*/ 0 h 1266823"/>
                  <a:gd name="connsiteX24" fmla="*/ 1039440 w 1285344"/>
                  <a:gd name="connsiteY24" fmla="*/ 341858 h 1266823"/>
                  <a:gd name="connsiteX25" fmla="*/ 1057273 w 1285344"/>
                  <a:gd name="connsiteY25" fmla="*/ 341858 h 1266823"/>
                  <a:gd name="connsiteX26" fmla="*/ 1073679 w 1285344"/>
                  <a:gd name="connsiteY26" fmla="*/ 358307 h 1266823"/>
                  <a:gd name="connsiteX27" fmla="*/ 1073679 w 1285344"/>
                  <a:gd name="connsiteY27" fmla="*/ 577153 h 1266823"/>
                  <a:gd name="connsiteX28" fmla="*/ 1057273 w 1285344"/>
                  <a:gd name="connsiteY28" fmla="*/ 593602 h 1266823"/>
                  <a:gd name="connsiteX29" fmla="*/ 1028740 w 1285344"/>
                  <a:gd name="connsiteY29" fmla="*/ 593602 h 1266823"/>
                  <a:gd name="connsiteX30" fmla="*/ 1014474 w 1285344"/>
                  <a:gd name="connsiteY30" fmla="*/ 585020 h 1266823"/>
                  <a:gd name="connsiteX31" fmla="*/ 1012334 w 1285344"/>
                  <a:gd name="connsiteY31" fmla="*/ 577153 h 1266823"/>
                  <a:gd name="connsiteX32" fmla="*/ 1012334 w 1285344"/>
                  <a:gd name="connsiteY32" fmla="*/ 388345 h 1266823"/>
                  <a:gd name="connsiteX33" fmla="*/ 644260 w 1285344"/>
                  <a:gd name="connsiteY33" fmla="*/ 32899 h 1266823"/>
                  <a:gd name="connsiteX34" fmla="*/ 276187 w 1285344"/>
                  <a:gd name="connsiteY34" fmla="*/ 388345 h 1266823"/>
                  <a:gd name="connsiteX35" fmla="*/ 274760 w 1285344"/>
                  <a:gd name="connsiteY35" fmla="*/ 420528 h 1266823"/>
                  <a:gd name="connsiteX36" fmla="*/ 276187 w 1285344"/>
                  <a:gd name="connsiteY36" fmla="*/ 451996 h 1266823"/>
                  <a:gd name="connsiteX37" fmla="*/ 309713 w 1285344"/>
                  <a:gd name="connsiteY37" fmla="*/ 584305 h 1266823"/>
                  <a:gd name="connsiteX38" fmla="*/ 411718 w 1285344"/>
                  <a:gd name="connsiteY38" fmla="*/ 721620 h 1266823"/>
                  <a:gd name="connsiteX39" fmla="*/ 579348 w 1285344"/>
                  <a:gd name="connsiteY39" fmla="*/ 802436 h 1266823"/>
                  <a:gd name="connsiteX40" fmla="*/ 644260 w 1285344"/>
                  <a:gd name="connsiteY40" fmla="*/ 770968 h 1266823"/>
                  <a:gd name="connsiteX41" fmla="*/ 709172 w 1285344"/>
                  <a:gd name="connsiteY41" fmla="*/ 802436 h 1266823"/>
                  <a:gd name="connsiteX42" fmla="*/ 714166 w 1285344"/>
                  <a:gd name="connsiteY42" fmla="*/ 820316 h 1266823"/>
                  <a:gd name="connsiteX43" fmla="*/ 710599 w 1285344"/>
                  <a:gd name="connsiteY43" fmla="*/ 835334 h 1266823"/>
                  <a:gd name="connsiteX44" fmla="*/ 644260 w 1285344"/>
                  <a:gd name="connsiteY44" fmla="*/ 869663 h 1266823"/>
                  <a:gd name="connsiteX45" fmla="*/ 577921 w 1285344"/>
                  <a:gd name="connsiteY45" fmla="*/ 835334 h 1266823"/>
                  <a:gd name="connsiteX46" fmla="*/ 438824 w 1285344"/>
                  <a:gd name="connsiteY46" fmla="*/ 781696 h 1266823"/>
                  <a:gd name="connsiteX47" fmla="*/ 483050 w 1285344"/>
                  <a:gd name="connsiteY47" fmla="*/ 861081 h 1266823"/>
                  <a:gd name="connsiteX48" fmla="*/ 644260 w 1285344"/>
                  <a:gd name="connsiteY48" fmla="*/ 941897 h 1266823"/>
                  <a:gd name="connsiteX49" fmla="*/ 805471 w 1285344"/>
                  <a:gd name="connsiteY49" fmla="*/ 861081 h 1266823"/>
                  <a:gd name="connsiteX50" fmla="*/ 908189 w 1285344"/>
                  <a:gd name="connsiteY50" fmla="*/ 645096 h 1266823"/>
                  <a:gd name="connsiteX51" fmla="*/ 915322 w 1285344"/>
                  <a:gd name="connsiteY51" fmla="*/ 637229 h 1266823"/>
                  <a:gd name="connsiteX52" fmla="*/ 947421 w 1285344"/>
                  <a:gd name="connsiteY52" fmla="*/ 600754 h 1266823"/>
                  <a:gd name="connsiteX53" fmla="*/ 984514 w 1285344"/>
                  <a:gd name="connsiteY53" fmla="*/ 582875 h 1266823"/>
                  <a:gd name="connsiteX54" fmla="*/ 984514 w 1285344"/>
                  <a:gd name="connsiteY54" fmla="*/ 583590 h 1266823"/>
                  <a:gd name="connsiteX55" fmla="*/ 935295 w 1285344"/>
                  <a:gd name="connsiteY55" fmla="*/ 662260 h 1266823"/>
                  <a:gd name="connsiteX56" fmla="*/ 832577 w 1285344"/>
                  <a:gd name="connsiteY56" fmla="*/ 878245 h 1266823"/>
                  <a:gd name="connsiteX57" fmla="*/ 832577 w 1285344"/>
                  <a:gd name="connsiteY57" fmla="*/ 947618 h 1266823"/>
                  <a:gd name="connsiteX58" fmla="*/ 827584 w 1285344"/>
                  <a:gd name="connsiteY58" fmla="*/ 954770 h 1266823"/>
                  <a:gd name="connsiteX59" fmla="*/ 801191 w 1285344"/>
                  <a:gd name="connsiteY59" fmla="*/ 982662 h 1266823"/>
                  <a:gd name="connsiteX60" fmla="*/ 801191 w 1285344"/>
                  <a:gd name="connsiteY60" fmla="*/ 904707 h 1266823"/>
                  <a:gd name="connsiteX61" fmla="*/ 644260 w 1285344"/>
                  <a:gd name="connsiteY61" fmla="*/ 973365 h 1266823"/>
                  <a:gd name="connsiteX62" fmla="*/ 487330 w 1285344"/>
                  <a:gd name="connsiteY62" fmla="*/ 904707 h 1266823"/>
                  <a:gd name="connsiteX63" fmla="*/ 487330 w 1285344"/>
                  <a:gd name="connsiteY63" fmla="*/ 982662 h 1266823"/>
                  <a:gd name="connsiteX64" fmla="*/ 460937 w 1285344"/>
                  <a:gd name="connsiteY64" fmla="*/ 954770 h 1266823"/>
                  <a:gd name="connsiteX65" fmla="*/ 455944 w 1285344"/>
                  <a:gd name="connsiteY65" fmla="*/ 947618 h 1266823"/>
                  <a:gd name="connsiteX66" fmla="*/ 455944 w 1285344"/>
                  <a:gd name="connsiteY66" fmla="*/ 878245 h 1266823"/>
                  <a:gd name="connsiteX67" fmla="*/ 386752 w 1285344"/>
                  <a:gd name="connsiteY67" fmla="*/ 743076 h 1266823"/>
                  <a:gd name="connsiteX68" fmla="*/ 274047 w 1285344"/>
                  <a:gd name="connsiteY68" fmla="*/ 585020 h 1266823"/>
                  <a:gd name="connsiteX69" fmla="*/ 259780 w 1285344"/>
                  <a:gd name="connsiteY69" fmla="*/ 593602 h 1266823"/>
                  <a:gd name="connsiteX70" fmla="*/ 231248 w 1285344"/>
                  <a:gd name="connsiteY70" fmla="*/ 593602 h 1266823"/>
                  <a:gd name="connsiteX71" fmla="*/ 214841 w 1285344"/>
                  <a:gd name="connsiteY71" fmla="*/ 577153 h 1266823"/>
                  <a:gd name="connsiteX72" fmla="*/ 214841 w 1285344"/>
                  <a:gd name="connsiteY72" fmla="*/ 358307 h 1266823"/>
                  <a:gd name="connsiteX73" fmla="*/ 231248 w 1285344"/>
                  <a:gd name="connsiteY73" fmla="*/ 341858 h 1266823"/>
                  <a:gd name="connsiteX74" fmla="*/ 249081 w 1285344"/>
                  <a:gd name="connsiteY74" fmla="*/ 341858 h 1266823"/>
                  <a:gd name="connsiteX75" fmla="*/ 644260 w 1285344"/>
                  <a:gd name="connsiteY75" fmla="*/ 0 h 126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85344" h="1266823">
                    <a:moveTo>
                      <a:pt x="434470" y="973136"/>
                    </a:moveTo>
                    <a:cubicBezTo>
                      <a:pt x="434470" y="973136"/>
                      <a:pt x="573033" y="1087467"/>
                      <a:pt x="638744" y="1139630"/>
                    </a:cubicBezTo>
                    <a:cubicBezTo>
                      <a:pt x="641601" y="1141774"/>
                      <a:pt x="645172" y="1141774"/>
                      <a:pt x="647315" y="1139630"/>
                    </a:cubicBezTo>
                    <a:cubicBezTo>
                      <a:pt x="736595" y="1068174"/>
                      <a:pt x="851588" y="973136"/>
                      <a:pt x="851588" y="973136"/>
                    </a:cubicBezTo>
                    <a:cubicBezTo>
                      <a:pt x="851588" y="973136"/>
                      <a:pt x="1031578" y="975280"/>
                      <a:pt x="1128715" y="1019583"/>
                    </a:cubicBezTo>
                    <a:cubicBezTo>
                      <a:pt x="1207282" y="1055311"/>
                      <a:pt x="1264421" y="1193223"/>
                      <a:pt x="1284420" y="1245386"/>
                    </a:cubicBezTo>
                    <a:cubicBezTo>
                      <a:pt x="1287991" y="1256105"/>
                      <a:pt x="1280849" y="1266823"/>
                      <a:pt x="1269421" y="1266823"/>
                    </a:cubicBezTo>
                    <a:cubicBezTo>
                      <a:pt x="1269421" y="1266823"/>
                      <a:pt x="1269421" y="1266823"/>
                      <a:pt x="15923" y="1266823"/>
                    </a:cubicBezTo>
                    <a:cubicBezTo>
                      <a:pt x="4495" y="1266823"/>
                      <a:pt x="-2647" y="1256105"/>
                      <a:pt x="924" y="1245386"/>
                    </a:cubicBezTo>
                    <a:cubicBezTo>
                      <a:pt x="20923" y="1193223"/>
                      <a:pt x="78777" y="1055311"/>
                      <a:pt x="157343" y="1019583"/>
                    </a:cubicBezTo>
                    <a:cubicBezTo>
                      <a:pt x="254480" y="975280"/>
                      <a:pt x="434470" y="973136"/>
                      <a:pt x="434470" y="973136"/>
                    </a:cubicBezTo>
                    <a:close/>
                    <a:moveTo>
                      <a:pt x="643132" y="69849"/>
                    </a:moveTo>
                    <a:cubicBezTo>
                      <a:pt x="833416" y="69849"/>
                      <a:pt x="979349" y="221847"/>
                      <a:pt x="979349" y="410239"/>
                    </a:cubicBezTo>
                    <a:cubicBezTo>
                      <a:pt x="979349" y="432361"/>
                      <a:pt x="980064" y="453055"/>
                      <a:pt x="978634" y="474464"/>
                    </a:cubicBezTo>
                    <a:cubicBezTo>
                      <a:pt x="977203" y="492304"/>
                      <a:pt x="982926" y="520134"/>
                      <a:pt x="1002240" y="547965"/>
                    </a:cubicBezTo>
                    <a:cubicBezTo>
                      <a:pt x="1002240" y="547965"/>
                      <a:pt x="992941" y="554387"/>
                      <a:pt x="979349" y="561524"/>
                    </a:cubicBezTo>
                    <a:cubicBezTo>
                      <a:pt x="970765" y="566519"/>
                      <a:pt x="960750" y="571514"/>
                      <a:pt x="950735" y="575082"/>
                    </a:cubicBezTo>
                    <a:cubicBezTo>
                      <a:pt x="932135" y="582218"/>
                      <a:pt x="912821" y="585786"/>
                      <a:pt x="899229" y="577936"/>
                    </a:cubicBezTo>
                    <a:cubicBezTo>
                      <a:pt x="861315" y="557242"/>
                      <a:pt x="700360" y="336738"/>
                      <a:pt x="490046" y="336738"/>
                    </a:cubicBezTo>
                    <a:cubicBezTo>
                      <a:pt x="490046" y="336738"/>
                      <a:pt x="467870" y="349583"/>
                      <a:pt x="457140" y="355291"/>
                    </a:cubicBezTo>
                    <a:cubicBezTo>
                      <a:pt x="362713" y="420230"/>
                      <a:pt x="358421" y="580077"/>
                      <a:pt x="325514" y="550106"/>
                    </a:cubicBezTo>
                    <a:cubicBezTo>
                      <a:pt x="313353" y="535120"/>
                      <a:pt x="306915" y="451628"/>
                      <a:pt x="306915" y="410239"/>
                    </a:cubicBezTo>
                    <a:cubicBezTo>
                      <a:pt x="306915" y="221847"/>
                      <a:pt x="452848" y="69849"/>
                      <a:pt x="643132" y="69849"/>
                    </a:cubicBezTo>
                    <a:close/>
                    <a:moveTo>
                      <a:pt x="644260" y="0"/>
                    </a:moveTo>
                    <a:cubicBezTo>
                      <a:pt x="840423" y="0"/>
                      <a:pt x="1003774" y="147328"/>
                      <a:pt x="1039440" y="341858"/>
                    </a:cubicBezTo>
                    <a:cubicBezTo>
                      <a:pt x="1057273" y="341858"/>
                      <a:pt x="1057273" y="341858"/>
                      <a:pt x="1057273" y="341858"/>
                    </a:cubicBezTo>
                    <a:cubicBezTo>
                      <a:pt x="1065833" y="341858"/>
                      <a:pt x="1073679" y="349010"/>
                      <a:pt x="1073679" y="358307"/>
                    </a:cubicBezTo>
                    <a:cubicBezTo>
                      <a:pt x="1073679" y="577153"/>
                      <a:pt x="1073679" y="577153"/>
                      <a:pt x="1073679" y="577153"/>
                    </a:cubicBezTo>
                    <a:cubicBezTo>
                      <a:pt x="1073679" y="585735"/>
                      <a:pt x="1065833" y="593602"/>
                      <a:pt x="1057273" y="593602"/>
                    </a:cubicBezTo>
                    <a:cubicBezTo>
                      <a:pt x="1028740" y="593602"/>
                      <a:pt x="1028740" y="593602"/>
                      <a:pt x="1028740" y="593602"/>
                    </a:cubicBezTo>
                    <a:cubicBezTo>
                      <a:pt x="1022320" y="593602"/>
                      <a:pt x="1017327" y="590026"/>
                      <a:pt x="1014474" y="585020"/>
                    </a:cubicBezTo>
                    <a:cubicBezTo>
                      <a:pt x="1013047" y="582159"/>
                      <a:pt x="1012334" y="580014"/>
                      <a:pt x="1012334" y="577153"/>
                    </a:cubicBezTo>
                    <a:cubicBezTo>
                      <a:pt x="1012334" y="577153"/>
                      <a:pt x="1013047" y="399072"/>
                      <a:pt x="1012334" y="388345"/>
                    </a:cubicBezTo>
                    <a:cubicBezTo>
                      <a:pt x="996641" y="189524"/>
                      <a:pt x="837570" y="32899"/>
                      <a:pt x="644260" y="32899"/>
                    </a:cubicBezTo>
                    <a:cubicBezTo>
                      <a:pt x="450950" y="32899"/>
                      <a:pt x="291880" y="189524"/>
                      <a:pt x="276187" y="388345"/>
                    </a:cubicBezTo>
                    <a:cubicBezTo>
                      <a:pt x="275473" y="399072"/>
                      <a:pt x="274760" y="409800"/>
                      <a:pt x="274760" y="420528"/>
                    </a:cubicBezTo>
                    <a:cubicBezTo>
                      <a:pt x="274760" y="431256"/>
                      <a:pt x="275473" y="441983"/>
                      <a:pt x="276187" y="451996"/>
                    </a:cubicBezTo>
                    <a:cubicBezTo>
                      <a:pt x="279753" y="499198"/>
                      <a:pt x="291880" y="543540"/>
                      <a:pt x="309713" y="584305"/>
                    </a:cubicBezTo>
                    <a:cubicBezTo>
                      <a:pt x="333252" y="637944"/>
                      <a:pt x="368918" y="684431"/>
                      <a:pt x="411718" y="721620"/>
                    </a:cubicBezTo>
                    <a:cubicBezTo>
                      <a:pt x="459510" y="762386"/>
                      <a:pt x="516576" y="790278"/>
                      <a:pt x="579348" y="802436"/>
                    </a:cubicBezTo>
                    <a:cubicBezTo>
                      <a:pt x="589335" y="783841"/>
                      <a:pt x="614301" y="770968"/>
                      <a:pt x="644260" y="770968"/>
                    </a:cubicBezTo>
                    <a:cubicBezTo>
                      <a:pt x="674220" y="770968"/>
                      <a:pt x="699186" y="783841"/>
                      <a:pt x="709172" y="802436"/>
                    </a:cubicBezTo>
                    <a:cubicBezTo>
                      <a:pt x="712739" y="808157"/>
                      <a:pt x="714166" y="813879"/>
                      <a:pt x="714166" y="820316"/>
                    </a:cubicBezTo>
                    <a:cubicBezTo>
                      <a:pt x="714166" y="825322"/>
                      <a:pt x="712739" y="830328"/>
                      <a:pt x="710599" y="835334"/>
                    </a:cubicBezTo>
                    <a:cubicBezTo>
                      <a:pt x="702039" y="855360"/>
                      <a:pt x="675646" y="869663"/>
                      <a:pt x="644260" y="869663"/>
                    </a:cubicBezTo>
                    <a:cubicBezTo>
                      <a:pt x="612874" y="869663"/>
                      <a:pt x="586481" y="855360"/>
                      <a:pt x="577921" y="835334"/>
                    </a:cubicBezTo>
                    <a:cubicBezTo>
                      <a:pt x="527989" y="826752"/>
                      <a:pt x="480910" y="808157"/>
                      <a:pt x="438824" y="781696"/>
                    </a:cubicBezTo>
                    <a:cubicBezTo>
                      <a:pt x="456657" y="821031"/>
                      <a:pt x="473777" y="852499"/>
                      <a:pt x="483050" y="861081"/>
                    </a:cubicBezTo>
                    <a:cubicBezTo>
                      <a:pt x="515149" y="889688"/>
                      <a:pt x="597894" y="941897"/>
                      <a:pt x="644260" y="941897"/>
                    </a:cubicBezTo>
                    <a:cubicBezTo>
                      <a:pt x="690626" y="941897"/>
                      <a:pt x="773371" y="889688"/>
                      <a:pt x="805471" y="861081"/>
                    </a:cubicBezTo>
                    <a:cubicBezTo>
                      <a:pt x="825444" y="843201"/>
                      <a:pt x="878943" y="718759"/>
                      <a:pt x="908189" y="645096"/>
                    </a:cubicBezTo>
                    <a:cubicBezTo>
                      <a:pt x="908902" y="641520"/>
                      <a:pt x="911755" y="638659"/>
                      <a:pt x="915322" y="637229"/>
                    </a:cubicBezTo>
                    <a:cubicBezTo>
                      <a:pt x="932442" y="628646"/>
                      <a:pt x="942428" y="613628"/>
                      <a:pt x="947421" y="600754"/>
                    </a:cubicBezTo>
                    <a:cubicBezTo>
                      <a:pt x="947421" y="600754"/>
                      <a:pt x="947421" y="600754"/>
                      <a:pt x="984514" y="582875"/>
                    </a:cubicBezTo>
                    <a:cubicBezTo>
                      <a:pt x="984514" y="583590"/>
                      <a:pt x="984514" y="583590"/>
                      <a:pt x="984514" y="583590"/>
                    </a:cubicBezTo>
                    <a:cubicBezTo>
                      <a:pt x="982374" y="600039"/>
                      <a:pt x="972388" y="640089"/>
                      <a:pt x="935295" y="662260"/>
                    </a:cubicBezTo>
                    <a:cubicBezTo>
                      <a:pt x="919602" y="701595"/>
                      <a:pt x="864676" y="838195"/>
                      <a:pt x="832577" y="878245"/>
                    </a:cubicBezTo>
                    <a:cubicBezTo>
                      <a:pt x="832577" y="947618"/>
                      <a:pt x="832577" y="947618"/>
                      <a:pt x="832577" y="947618"/>
                    </a:cubicBezTo>
                    <a:cubicBezTo>
                      <a:pt x="827584" y="954770"/>
                      <a:pt x="827584" y="954770"/>
                      <a:pt x="827584" y="954770"/>
                    </a:cubicBezTo>
                    <a:cubicBezTo>
                      <a:pt x="826157" y="956200"/>
                      <a:pt x="817597" y="967643"/>
                      <a:pt x="801191" y="982662"/>
                    </a:cubicBezTo>
                    <a:cubicBezTo>
                      <a:pt x="801191" y="904707"/>
                      <a:pt x="801191" y="904707"/>
                      <a:pt x="801191" y="904707"/>
                    </a:cubicBezTo>
                    <a:cubicBezTo>
                      <a:pt x="759105" y="935460"/>
                      <a:pt x="690626" y="973365"/>
                      <a:pt x="644260" y="973365"/>
                    </a:cubicBezTo>
                    <a:cubicBezTo>
                      <a:pt x="597894" y="973365"/>
                      <a:pt x="529416" y="935460"/>
                      <a:pt x="487330" y="904707"/>
                    </a:cubicBezTo>
                    <a:cubicBezTo>
                      <a:pt x="487330" y="982662"/>
                      <a:pt x="487330" y="982662"/>
                      <a:pt x="487330" y="982662"/>
                    </a:cubicBezTo>
                    <a:cubicBezTo>
                      <a:pt x="470923" y="967643"/>
                      <a:pt x="462363" y="956200"/>
                      <a:pt x="460937" y="954770"/>
                    </a:cubicBezTo>
                    <a:cubicBezTo>
                      <a:pt x="455944" y="947618"/>
                      <a:pt x="455944" y="947618"/>
                      <a:pt x="455944" y="947618"/>
                    </a:cubicBezTo>
                    <a:cubicBezTo>
                      <a:pt x="455944" y="878245"/>
                      <a:pt x="455944" y="878245"/>
                      <a:pt x="455944" y="878245"/>
                    </a:cubicBezTo>
                    <a:cubicBezTo>
                      <a:pt x="436684" y="853929"/>
                      <a:pt x="408864" y="795284"/>
                      <a:pt x="386752" y="743076"/>
                    </a:cubicBezTo>
                    <a:cubicBezTo>
                      <a:pt x="338246" y="700880"/>
                      <a:pt x="299726" y="646526"/>
                      <a:pt x="274047" y="585020"/>
                    </a:cubicBezTo>
                    <a:cubicBezTo>
                      <a:pt x="271194" y="590026"/>
                      <a:pt x="266200" y="593602"/>
                      <a:pt x="259780" y="593602"/>
                    </a:cubicBezTo>
                    <a:cubicBezTo>
                      <a:pt x="231248" y="593602"/>
                      <a:pt x="231248" y="593602"/>
                      <a:pt x="231248" y="593602"/>
                    </a:cubicBezTo>
                    <a:cubicBezTo>
                      <a:pt x="222688" y="593602"/>
                      <a:pt x="214841" y="585735"/>
                      <a:pt x="214841" y="577153"/>
                    </a:cubicBezTo>
                    <a:cubicBezTo>
                      <a:pt x="214841" y="358307"/>
                      <a:pt x="214841" y="358307"/>
                      <a:pt x="214841" y="358307"/>
                    </a:cubicBezTo>
                    <a:cubicBezTo>
                      <a:pt x="214841" y="349010"/>
                      <a:pt x="222688" y="341858"/>
                      <a:pt x="231248" y="341858"/>
                    </a:cubicBezTo>
                    <a:cubicBezTo>
                      <a:pt x="249081" y="341858"/>
                      <a:pt x="249081" y="341858"/>
                      <a:pt x="249081" y="341858"/>
                    </a:cubicBezTo>
                    <a:cubicBezTo>
                      <a:pt x="284747" y="147328"/>
                      <a:pt x="448097" y="0"/>
                      <a:pt x="644260" y="0"/>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grpSp>
      </p:grpSp>
      <p:grpSp>
        <p:nvGrpSpPr>
          <p:cNvPr id="59" name="Group 58">
            <a:extLst>
              <a:ext uri="{FF2B5EF4-FFF2-40B4-BE49-F238E27FC236}">
                <a16:creationId xmlns:a16="http://schemas.microsoft.com/office/drawing/2014/main" id="{1B13B67C-2211-14C4-8FB5-0200D11C2643}"/>
              </a:ext>
            </a:extLst>
          </p:cNvPr>
          <p:cNvGrpSpPr/>
          <p:nvPr/>
        </p:nvGrpSpPr>
        <p:grpSpPr>
          <a:xfrm>
            <a:off x="12250550" y="7777821"/>
            <a:ext cx="4632597" cy="2650536"/>
            <a:chOff x="3454809" y="936916"/>
            <a:chExt cx="2165105" cy="1295631"/>
          </a:xfrm>
        </p:grpSpPr>
        <p:sp>
          <p:nvSpPr>
            <p:cNvPr id="60" name="Rectangle 59">
              <a:extLst>
                <a:ext uri="{FF2B5EF4-FFF2-40B4-BE49-F238E27FC236}">
                  <a16:creationId xmlns:a16="http://schemas.microsoft.com/office/drawing/2014/main" id="{20C3B37A-E828-DC5D-7F61-97C99DAD9B47}"/>
                </a:ext>
              </a:extLst>
            </p:cNvPr>
            <p:cNvSpPr/>
            <p:nvPr/>
          </p:nvSpPr>
          <p:spPr>
            <a:xfrm>
              <a:off x="3454809" y="1925890"/>
              <a:ext cx="2165105" cy="21918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Expert Labs</a:t>
              </a:r>
            </a:p>
            <a:p>
              <a:pPr defTabSz="1828754" hangingPunct="1">
                <a:defRPr/>
              </a:pPr>
              <a:r>
                <a:rPr lang="en-US" kern="1200" dirty="0">
                  <a:solidFill>
                    <a:schemeClr val="bg2">
                      <a:lumMod val="10000"/>
                    </a:schemeClr>
                  </a:solidFill>
                  <a:latin typeface="IBM Plex Sans" panose="020B0503050203000203" pitchFamily="34" charset="0"/>
                </a:rPr>
                <a:t>Deployment Architects</a:t>
              </a:r>
            </a:p>
          </p:txBody>
        </p:sp>
        <p:cxnSp>
          <p:nvCxnSpPr>
            <p:cNvPr id="61" name="Straight Connector 60">
              <a:extLst>
                <a:ext uri="{FF2B5EF4-FFF2-40B4-BE49-F238E27FC236}">
                  <a16:creationId xmlns:a16="http://schemas.microsoft.com/office/drawing/2014/main" id="{9C88FC32-C5C9-DC67-0735-E9A28EDD51DA}"/>
                </a:ext>
              </a:extLst>
            </p:cNvPr>
            <p:cNvCxnSpPr/>
            <p:nvPr/>
          </p:nvCxnSpPr>
          <p:spPr>
            <a:xfrm>
              <a:off x="3710027" y="2232547"/>
              <a:ext cx="1636475" cy="0"/>
            </a:xfrm>
            <a:prstGeom prst="line">
              <a:avLst/>
            </a:prstGeom>
            <a:ln w="9525" cap="flat" cmpd="sng" algn="ctr">
              <a:solidFill>
                <a:srgbClr val="4589FF"/>
              </a:solidFill>
              <a:prstDash val="solid"/>
              <a:round/>
              <a:headEnd type="none" w="med" len="med"/>
              <a:tailEnd type="none" w="med" len="med"/>
            </a:ln>
          </p:spPr>
        </p:cxnSp>
        <p:grpSp>
          <p:nvGrpSpPr>
            <p:cNvPr id="62" name="Group 61">
              <a:extLst>
                <a:ext uri="{FF2B5EF4-FFF2-40B4-BE49-F238E27FC236}">
                  <a16:creationId xmlns:a16="http://schemas.microsoft.com/office/drawing/2014/main" id="{4446C9C2-18F5-26A8-BA7E-F72ED2CD4238}"/>
                </a:ext>
              </a:extLst>
            </p:cNvPr>
            <p:cNvGrpSpPr>
              <a:grpSpLocks noChangeAspect="1"/>
            </p:cNvGrpSpPr>
            <p:nvPr/>
          </p:nvGrpSpPr>
          <p:grpSpPr>
            <a:xfrm>
              <a:off x="4038116" y="936916"/>
              <a:ext cx="1426775" cy="980295"/>
              <a:chOff x="5273675" y="2606675"/>
              <a:chExt cx="2393716" cy="1644650"/>
            </a:xfrm>
          </p:grpSpPr>
          <p:sp>
            <p:nvSpPr>
              <p:cNvPr id="63" name="AutoShape 9">
                <a:extLst>
                  <a:ext uri="{FF2B5EF4-FFF2-40B4-BE49-F238E27FC236}">
                    <a16:creationId xmlns:a16="http://schemas.microsoft.com/office/drawing/2014/main" id="{D899D301-272E-0E45-CACE-67ECDB3D1ADF}"/>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sp>
            <p:nvSpPr>
              <p:cNvPr id="64" name="Freeform 7">
                <a:extLst>
                  <a:ext uri="{FF2B5EF4-FFF2-40B4-BE49-F238E27FC236}">
                    <a16:creationId xmlns:a16="http://schemas.microsoft.com/office/drawing/2014/main" id="{892E701D-AA45-321C-F4EC-A3F763ED503F}"/>
                  </a:ext>
                </a:extLst>
              </p:cNvPr>
              <p:cNvSpPr>
                <a:spLocks/>
              </p:cNvSpPr>
              <p:nvPr/>
            </p:nvSpPr>
            <p:spPr bwMode="auto">
              <a:xfrm>
                <a:off x="6715853" y="3111616"/>
                <a:ext cx="951538" cy="892319"/>
              </a:xfrm>
              <a:custGeom>
                <a:avLst/>
                <a:gdLst>
                  <a:gd name="connsiteX0" fmla="*/ 384584 w 1170762"/>
                  <a:gd name="connsiteY0" fmla="*/ 986228 h 1171951"/>
                  <a:gd name="connsiteX1" fmla="*/ 395909 w 1170762"/>
                  <a:gd name="connsiteY1" fmla="*/ 991036 h 1171951"/>
                  <a:gd name="connsiteX2" fmla="*/ 395909 w 1170762"/>
                  <a:gd name="connsiteY2" fmla="*/ 1013119 h 1171951"/>
                  <a:gd name="connsiteX3" fmla="*/ 317438 w 1170762"/>
                  <a:gd name="connsiteY3" fmla="*/ 1090764 h 1171951"/>
                  <a:gd name="connsiteX4" fmla="*/ 306024 w 1170762"/>
                  <a:gd name="connsiteY4" fmla="*/ 1095750 h 1171951"/>
                  <a:gd name="connsiteX5" fmla="*/ 294610 w 1170762"/>
                  <a:gd name="connsiteY5" fmla="*/ 1090764 h 1171951"/>
                  <a:gd name="connsiteX6" fmla="*/ 294610 w 1170762"/>
                  <a:gd name="connsiteY6" fmla="*/ 1068681 h 1171951"/>
                  <a:gd name="connsiteX7" fmla="*/ 373795 w 1170762"/>
                  <a:gd name="connsiteY7" fmla="*/ 991036 h 1171951"/>
                  <a:gd name="connsiteX8" fmla="*/ 384584 w 1170762"/>
                  <a:gd name="connsiteY8" fmla="*/ 986228 h 1171951"/>
                  <a:gd name="connsiteX9" fmla="*/ 349709 w 1170762"/>
                  <a:gd name="connsiteY9" fmla="*/ 913026 h 1171951"/>
                  <a:gd name="connsiteX10" fmla="*/ 361001 w 1170762"/>
                  <a:gd name="connsiteY10" fmla="*/ 917305 h 1171951"/>
                  <a:gd name="connsiteX11" fmla="*/ 361001 w 1170762"/>
                  <a:gd name="connsiteY11" fmla="*/ 939410 h 1171951"/>
                  <a:gd name="connsiteX12" fmla="*/ 176068 w 1170762"/>
                  <a:gd name="connsiteY12" fmla="*/ 1124810 h 1171951"/>
                  <a:gd name="connsiteX13" fmla="*/ 164687 w 1170762"/>
                  <a:gd name="connsiteY13" fmla="*/ 1129088 h 1171951"/>
                  <a:gd name="connsiteX14" fmla="*/ 153307 w 1170762"/>
                  <a:gd name="connsiteY14" fmla="*/ 1124810 h 1171951"/>
                  <a:gd name="connsiteX15" fmla="*/ 153307 w 1170762"/>
                  <a:gd name="connsiteY15" fmla="*/ 1101991 h 1171951"/>
                  <a:gd name="connsiteX16" fmla="*/ 338951 w 1170762"/>
                  <a:gd name="connsiteY16" fmla="*/ 917305 h 1171951"/>
                  <a:gd name="connsiteX17" fmla="*/ 349709 w 1170762"/>
                  <a:gd name="connsiteY17" fmla="*/ 913026 h 1171951"/>
                  <a:gd name="connsiteX18" fmla="*/ 335240 w 1170762"/>
                  <a:gd name="connsiteY18" fmla="*/ 822542 h 1171951"/>
                  <a:gd name="connsiteX19" fmla="*/ 346683 w 1170762"/>
                  <a:gd name="connsiteY19" fmla="*/ 826829 h 1171951"/>
                  <a:gd name="connsiteX20" fmla="*/ 346683 w 1170762"/>
                  <a:gd name="connsiteY20" fmla="*/ 848980 h 1171951"/>
                  <a:gd name="connsiteX21" fmla="*/ 26998 w 1170762"/>
                  <a:gd name="connsiteY21" fmla="*/ 1166949 h 1171951"/>
                  <a:gd name="connsiteX22" fmla="*/ 15555 w 1170762"/>
                  <a:gd name="connsiteY22" fmla="*/ 1171951 h 1171951"/>
                  <a:gd name="connsiteX23" fmla="*/ 4827 w 1170762"/>
                  <a:gd name="connsiteY23" fmla="*/ 1166949 h 1171951"/>
                  <a:gd name="connsiteX24" fmla="*/ 4827 w 1170762"/>
                  <a:gd name="connsiteY24" fmla="*/ 1144799 h 1171951"/>
                  <a:gd name="connsiteX25" fmla="*/ 323797 w 1170762"/>
                  <a:gd name="connsiteY25" fmla="*/ 826829 h 1171951"/>
                  <a:gd name="connsiteX26" fmla="*/ 335240 w 1170762"/>
                  <a:gd name="connsiteY26" fmla="*/ 822542 h 1171951"/>
                  <a:gd name="connsiteX27" fmla="*/ 243224 w 1170762"/>
                  <a:gd name="connsiteY27" fmla="*/ 806674 h 1171951"/>
                  <a:gd name="connsiteX28" fmla="*/ 254598 w 1170762"/>
                  <a:gd name="connsiteY28" fmla="*/ 810984 h 1171951"/>
                  <a:gd name="connsiteX29" fmla="*/ 254598 w 1170762"/>
                  <a:gd name="connsiteY29" fmla="*/ 832532 h 1171951"/>
                  <a:gd name="connsiteX30" fmla="*/ 68323 w 1170762"/>
                  <a:gd name="connsiteY30" fmla="*/ 1020003 h 1171951"/>
                  <a:gd name="connsiteX31" fmla="*/ 56860 w 1170762"/>
                  <a:gd name="connsiteY31" fmla="*/ 1024313 h 1171951"/>
                  <a:gd name="connsiteX32" fmla="*/ 46114 w 1170762"/>
                  <a:gd name="connsiteY32" fmla="*/ 1020003 h 1171951"/>
                  <a:gd name="connsiteX33" fmla="*/ 46114 w 1170762"/>
                  <a:gd name="connsiteY33" fmla="*/ 997019 h 1171951"/>
                  <a:gd name="connsiteX34" fmla="*/ 232388 w 1170762"/>
                  <a:gd name="connsiteY34" fmla="*/ 810984 h 1171951"/>
                  <a:gd name="connsiteX35" fmla="*/ 243224 w 1170762"/>
                  <a:gd name="connsiteY35" fmla="*/ 806674 h 1171951"/>
                  <a:gd name="connsiteX36" fmla="*/ 169671 w 1170762"/>
                  <a:gd name="connsiteY36" fmla="*/ 773313 h 1171951"/>
                  <a:gd name="connsiteX37" fmla="*/ 180924 w 1170762"/>
                  <a:gd name="connsiteY37" fmla="*/ 777553 h 1171951"/>
                  <a:gd name="connsiteX38" fmla="*/ 180924 w 1170762"/>
                  <a:gd name="connsiteY38" fmla="*/ 799461 h 1171951"/>
                  <a:gd name="connsiteX39" fmla="*/ 102946 w 1170762"/>
                  <a:gd name="connsiteY39" fmla="*/ 877198 h 1171951"/>
                  <a:gd name="connsiteX40" fmla="*/ 91604 w 1170762"/>
                  <a:gd name="connsiteY40" fmla="*/ 881438 h 1171951"/>
                  <a:gd name="connsiteX41" fmla="*/ 80971 w 1170762"/>
                  <a:gd name="connsiteY41" fmla="*/ 877198 h 1171951"/>
                  <a:gd name="connsiteX42" fmla="*/ 80971 w 1170762"/>
                  <a:gd name="connsiteY42" fmla="*/ 854583 h 1171951"/>
                  <a:gd name="connsiteX43" fmla="*/ 158949 w 1170762"/>
                  <a:gd name="connsiteY43" fmla="*/ 777553 h 1171951"/>
                  <a:gd name="connsiteX44" fmla="*/ 169671 w 1170762"/>
                  <a:gd name="connsiteY44" fmla="*/ 773313 h 1171951"/>
                  <a:gd name="connsiteX45" fmla="*/ 792141 w 1170762"/>
                  <a:gd name="connsiteY45" fmla="*/ 692525 h 1171951"/>
                  <a:gd name="connsiteX46" fmla="*/ 741449 w 1170762"/>
                  <a:gd name="connsiteY46" fmla="*/ 911166 h 1171951"/>
                  <a:gd name="connsiteX47" fmla="*/ 737165 w 1170762"/>
                  <a:gd name="connsiteY47" fmla="*/ 919026 h 1171951"/>
                  <a:gd name="connsiteX48" fmla="*/ 562955 w 1170762"/>
                  <a:gd name="connsiteY48" fmla="*/ 1091939 h 1171951"/>
                  <a:gd name="connsiteX49" fmla="*/ 536537 w 1170762"/>
                  <a:gd name="connsiteY49" fmla="*/ 1084794 h 1171951"/>
                  <a:gd name="connsiteX50" fmla="*/ 507978 w 1170762"/>
                  <a:gd name="connsiteY50" fmla="*/ 975473 h 1171951"/>
                  <a:gd name="connsiteX51" fmla="*/ 792141 w 1170762"/>
                  <a:gd name="connsiteY51" fmla="*/ 692525 h 1171951"/>
                  <a:gd name="connsiteX52" fmla="*/ 480991 w 1170762"/>
                  <a:gd name="connsiteY52" fmla="*/ 382963 h 1171951"/>
                  <a:gd name="connsiteX53" fmla="*/ 197219 w 1170762"/>
                  <a:gd name="connsiteY53" fmla="*/ 663951 h 1171951"/>
                  <a:gd name="connsiteX54" fmla="*/ 87141 w 1170762"/>
                  <a:gd name="connsiteY54" fmla="*/ 635496 h 1171951"/>
                  <a:gd name="connsiteX55" fmla="*/ 79993 w 1170762"/>
                  <a:gd name="connsiteY55" fmla="*/ 609887 h 1171951"/>
                  <a:gd name="connsiteX56" fmla="*/ 253688 w 1170762"/>
                  <a:gd name="connsiteY56" fmla="*/ 437026 h 1171951"/>
                  <a:gd name="connsiteX57" fmla="*/ 261551 w 1170762"/>
                  <a:gd name="connsiteY57" fmla="*/ 432758 h 1171951"/>
                  <a:gd name="connsiteX58" fmla="*/ 480991 w 1170762"/>
                  <a:gd name="connsiteY58" fmla="*/ 382963 h 1171951"/>
                  <a:gd name="connsiteX59" fmla="*/ 777840 w 1170762"/>
                  <a:gd name="connsiteY59" fmla="*/ 146424 h 1171951"/>
                  <a:gd name="connsiteX60" fmla="*/ 798538 w 1170762"/>
                  <a:gd name="connsiteY60" fmla="*/ 154989 h 1171951"/>
                  <a:gd name="connsiteX61" fmla="*/ 840648 w 1170762"/>
                  <a:gd name="connsiteY61" fmla="*/ 172832 h 1171951"/>
                  <a:gd name="connsiteX62" fmla="*/ 949134 w 1170762"/>
                  <a:gd name="connsiteY62" fmla="*/ 255624 h 1171951"/>
                  <a:gd name="connsiteX63" fmla="*/ 1016938 w 1170762"/>
                  <a:gd name="connsiteY63" fmla="*/ 374103 h 1171951"/>
                  <a:gd name="connsiteX64" fmla="*/ 1025503 w 1170762"/>
                  <a:gd name="connsiteY64" fmla="*/ 397656 h 1171951"/>
                  <a:gd name="connsiteX65" fmla="*/ 490208 w 1170762"/>
                  <a:gd name="connsiteY65" fmla="*/ 932237 h 1171951"/>
                  <a:gd name="connsiteX66" fmla="*/ 239690 w 1170762"/>
                  <a:gd name="connsiteY66" fmla="*/ 684574 h 1171951"/>
                  <a:gd name="connsiteX67" fmla="*/ 777840 w 1170762"/>
                  <a:gd name="connsiteY67" fmla="*/ 146424 h 1171951"/>
                  <a:gd name="connsiteX68" fmla="*/ 1074438 w 1170762"/>
                  <a:gd name="connsiteY68" fmla="*/ 112 h 1171951"/>
                  <a:gd name="connsiteX69" fmla="*/ 1145016 w 1170762"/>
                  <a:gd name="connsiteY69" fmla="*/ 26065 h 1171951"/>
                  <a:gd name="connsiteX70" fmla="*/ 1064356 w 1170762"/>
                  <a:gd name="connsiteY70" fmla="*/ 354547 h 1171951"/>
                  <a:gd name="connsiteX71" fmla="*/ 1062928 w 1170762"/>
                  <a:gd name="connsiteY71" fmla="*/ 355975 h 1171951"/>
                  <a:gd name="connsiteX72" fmla="*/ 985838 w 1170762"/>
                  <a:gd name="connsiteY72" fmla="*/ 221726 h 1171951"/>
                  <a:gd name="connsiteX73" fmla="*/ 861636 w 1170762"/>
                  <a:gd name="connsiteY73" fmla="*/ 127466 h 1171951"/>
                  <a:gd name="connsiteX74" fmla="*/ 815952 w 1170762"/>
                  <a:gd name="connsiteY74" fmla="*/ 107471 h 1171951"/>
                  <a:gd name="connsiteX75" fmla="*/ 816666 w 1170762"/>
                  <a:gd name="connsiteY75" fmla="*/ 106757 h 1171951"/>
                  <a:gd name="connsiteX76" fmla="*/ 1074438 w 1170762"/>
                  <a:gd name="connsiteY76" fmla="*/ 112 h 117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170762" h="1171951">
                    <a:moveTo>
                      <a:pt x="384584" y="986228"/>
                    </a:moveTo>
                    <a:cubicBezTo>
                      <a:pt x="388597" y="986228"/>
                      <a:pt x="392699" y="987831"/>
                      <a:pt x="395909" y="991036"/>
                    </a:cubicBezTo>
                    <a:cubicBezTo>
                      <a:pt x="401616" y="997447"/>
                      <a:pt x="401616" y="1007420"/>
                      <a:pt x="395909" y="1013119"/>
                    </a:cubicBezTo>
                    <a:cubicBezTo>
                      <a:pt x="395909" y="1013119"/>
                      <a:pt x="395909" y="1013119"/>
                      <a:pt x="317438" y="1090764"/>
                    </a:cubicBezTo>
                    <a:cubicBezTo>
                      <a:pt x="313871" y="1094325"/>
                      <a:pt x="310304" y="1095750"/>
                      <a:pt x="306024" y="1095750"/>
                    </a:cubicBezTo>
                    <a:cubicBezTo>
                      <a:pt x="301744" y="1095750"/>
                      <a:pt x="298177" y="1094325"/>
                      <a:pt x="294610" y="1090764"/>
                    </a:cubicBezTo>
                    <a:cubicBezTo>
                      <a:pt x="288903" y="1085065"/>
                      <a:pt x="288903" y="1075092"/>
                      <a:pt x="294610" y="1068681"/>
                    </a:cubicBezTo>
                    <a:cubicBezTo>
                      <a:pt x="294610" y="1068681"/>
                      <a:pt x="294610" y="1068681"/>
                      <a:pt x="373795" y="991036"/>
                    </a:cubicBezTo>
                    <a:cubicBezTo>
                      <a:pt x="376648" y="987831"/>
                      <a:pt x="380572" y="986228"/>
                      <a:pt x="384584" y="986228"/>
                    </a:cubicBezTo>
                    <a:close/>
                    <a:moveTo>
                      <a:pt x="349709" y="913026"/>
                    </a:moveTo>
                    <a:cubicBezTo>
                      <a:pt x="353710" y="913026"/>
                      <a:pt x="357800" y="914452"/>
                      <a:pt x="361001" y="917305"/>
                    </a:cubicBezTo>
                    <a:cubicBezTo>
                      <a:pt x="366691" y="923722"/>
                      <a:pt x="366691" y="933705"/>
                      <a:pt x="361001" y="939410"/>
                    </a:cubicBezTo>
                    <a:cubicBezTo>
                      <a:pt x="361001" y="939410"/>
                      <a:pt x="361001" y="939410"/>
                      <a:pt x="176068" y="1124810"/>
                    </a:cubicBezTo>
                    <a:cubicBezTo>
                      <a:pt x="172511" y="1127662"/>
                      <a:pt x="168955" y="1129088"/>
                      <a:pt x="164687" y="1129088"/>
                    </a:cubicBezTo>
                    <a:cubicBezTo>
                      <a:pt x="160419" y="1129088"/>
                      <a:pt x="156863" y="1127662"/>
                      <a:pt x="153307" y="1124810"/>
                    </a:cubicBezTo>
                    <a:cubicBezTo>
                      <a:pt x="147616" y="1118392"/>
                      <a:pt x="147616" y="1108409"/>
                      <a:pt x="153307" y="1101991"/>
                    </a:cubicBezTo>
                    <a:cubicBezTo>
                      <a:pt x="153307" y="1101991"/>
                      <a:pt x="153307" y="1101991"/>
                      <a:pt x="338951" y="917305"/>
                    </a:cubicBezTo>
                    <a:cubicBezTo>
                      <a:pt x="341796" y="914452"/>
                      <a:pt x="345708" y="913026"/>
                      <a:pt x="349709" y="913026"/>
                    </a:cubicBezTo>
                    <a:close/>
                    <a:moveTo>
                      <a:pt x="335240" y="822542"/>
                    </a:moveTo>
                    <a:cubicBezTo>
                      <a:pt x="339352" y="822542"/>
                      <a:pt x="343465" y="823971"/>
                      <a:pt x="346683" y="826829"/>
                    </a:cubicBezTo>
                    <a:cubicBezTo>
                      <a:pt x="352404" y="832545"/>
                      <a:pt x="352404" y="842549"/>
                      <a:pt x="346683" y="848980"/>
                    </a:cubicBezTo>
                    <a:cubicBezTo>
                      <a:pt x="346683" y="848980"/>
                      <a:pt x="346683" y="848980"/>
                      <a:pt x="26998" y="1166949"/>
                    </a:cubicBezTo>
                    <a:cubicBezTo>
                      <a:pt x="23422" y="1170522"/>
                      <a:pt x="19846" y="1171951"/>
                      <a:pt x="15555" y="1171951"/>
                    </a:cubicBezTo>
                    <a:cubicBezTo>
                      <a:pt x="11264" y="1171951"/>
                      <a:pt x="7688" y="1170522"/>
                      <a:pt x="4827" y="1166949"/>
                    </a:cubicBezTo>
                    <a:cubicBezTo>
                      <a:pt x="-1609" y="1161233"/>
                      <a:pt x="-1609" y="1151230"/>
                      <a:pt x="4827" y="1144799"/>
                    </a:cubicBezTo>
                    <a:cubicBezTo>
                      <a:pt x="4827" y="1144799"/>
                      <a:pt x="4827" y="1144799"/>
                      <a:pt x="323797" y="826829"/>
                    </a:cubicBezTo>
                    <a:cubicBezTo>
                      <a:pt x="327016" y="823971"/>
                      <a:pt x="331128" y="822542"/>
                      <a:pt x="335240" y="822542"/>
                    </a:cubicBezTo>
                    <a:close/>
                    <a:moveTo>
                      <a:pt x="243224" y="806674"/>
                    </a:moveTo>
                    <a:cubicBezTo>
                      <a:pt x="247254" y="806674"/>
                      <a:pt x="251374" y="808111"/>
                      <a:pt x="254598" y="810984"/>
                    </a:cubicBezTo>
                    <a:cubicBezTo>
                      <a:pt x="260329" y="817449"/>
                      <a:pt x="260329" y="827505"/>
                      <a:pt x="254598" y="832532"/>
                    </a:cubicBezTo>
                    <a:cubicBezTo>
                      <a:pt x="254598" y="832532"/>
                      <a:pt x="254598" y="832532"/>
                      <a:pt x="68323" y="1020003"/>
                    </a:cubicBezTo>
                    <a:cubicBezTo>
                      <a:pt x="64741" y="1022877"/>
                      <a:pt x="61159" y="1024313"/>
                      <a:pt x="56860" y="1024313"/>
                    </a:cubicBezTo>
                    <a:cubicBezTo>
                      <a:pt x="52562" y="1024313"/>
                      <a:pt x="48979" y="1022877"/>
                      <a:pt x="46114" y="1020003"/>
                    </a:cubicBezTo>
                    <a:cubicBezTo>
                      <a:pt x="39666" y="1013539"/>
                      <a:pt x="39666" y="1003483"/>
                      <a:pt x="46114" y="997019"/>
                    </a:cubicBezTo>
                    <a:cubicBezTo>
                      <a:pt x="46114" y="997019"/>
                      <a:pt x="46114" y="997019"/>
                      <a:pt x="232388" y="810984"/>
                    </a:cubicBezTo>
                    <a:cubicBezTo>
                      <a:pt x="235254" y="808111"/>
                      <a:pt x="239194" y="806674"/>
                      <a:pt x="243224" y="806674"/>
                    </a:cubicBezTo>
                    <a:close/>
                    <a:moveTo>
                      <a:pt x="169671" y="773313"/>
                    </a:moveTo>
                    <a:cubicBezTo>
                      <a:pt x="173658" y="773313"/>
                      <a:pt x="177734" y="774727"/>
                      <a:pt x="180924" y="777553"/>
                    </a:cubicBezTo>
                    <a:cubicBezTo>
                      <a:pt x="187304" y="783914"/>
                      <a:pt x="187304" y="793807"/>
                      <a:pt x="180924" y="799461"/>
                    </a:cubicBezTo>
                    <a:cubicBezTo>
                      <a:pt x="180924" y="799461"/>
                      <a:pt x="180924" y="799461"/>
                      <a:pt x="102946" y="877198"/>
                    </a:cubicBezTo>
                    <a:cubicBezTo>
                      <a:pt x="99402" y="880024"/>
                      <a:pt x="95857" y="881438"/>
                      <a:pt x="91604" y="881438"/>
                    </a:cubicBezTo>
                    <a:cubicBezTo>
                      <a:pt x="88060" y="881438"/>
                      <a:pt x="83806" y="880024"/>
                      <a:pt x="80971" y="877198"/>
                    </a:cubicBezTo>
                    <a:cubicBezTo>
                      <a:pt x="74591" y="870837"/>
                      <a:pt x="74591" y="860944"/>
                      <a:pt x="80971" y="854583"/>
                    </a:cubicBezTo>
                    <a:cubicBezTo>
                      <a:pt x="80971" y="854583"/>
                      <a:pt x="80971" y="854583"/>
                      <a:pt x="158949" y="777553"/>
                    </a:cubicBezTo>
                    <a:cubicBezTo>
                      <a:pt x="161784" y="774727"/>
                      <a:pt x="165683" y="773313"/>
                      <a:pt x="169671" y="773313"/>
                    </a:cubicBezTo>
                    <a:close/>
                    <a:moveTo>
                      <a:pt x="792141" y="692525"/>
                    </a:moveTo>
                    <a:cubicBezTo>
                      <a:pt x="741449" y="911166"/>
                      <a:pt x="741449" y="911166"/>
                      <a:pt x="741449" y="911166"/>
                    </a:cubicBezTo>
                    <a:cubicBezTo>
                      <a:pt x="740735" y="914025"/>
                      <a:pt x="739307" y="916883"/>
                      <a:pt x="737165" y="919026"/>
                    </a:cubicBezTo>
                    <a:cubicBezTo>
                      <a:pt x="562955" y="1091939"/>
                      <a:pt x="562955" y="1091939"/>
                      <a:pt x="562955" y="1091939"/>
                    </a:cubicBezTo>
                    <a:cubicBezTo>
                      <a:pt x="554387" y="1100513"/>
                      <a:pt x="540107" y="1096226"/>
                      <a:pt x="536537" y="1084794"/>
                    </a:cubicBezTo>
                    <a:cubicBezTo>
                      <a:pt x="507978" y="975473"/>
                      <a:pt x="507978" y="975473"/>
                      <a:pt x="507978" y="975473"/>
                    </a:cubicBezTo>
                    <a:cubicBezTo>
                      <a:pt x="792141" y="692525"/>
                      <a:pt x="792141" y="692525"/>
                      <a:pt x="792141" y="692525"/>
                    </a:cubicBezTo>
                    <a:close/>
                    <a:moveTo>
                      <a:pt x="480991" y="382963"/>
                    </a:moveTo>
                    <a:cubicBezTo>
                      <a:pt x="480991" y="382963"/>
                      <a:pt x="480991" y="382963"/>
                      <a:pt x="197219" y="663951"/>
                    </a:cubicBezTo>
                    <a:cubicBezTo>
                      <a:pt x="197219" y="663951"/>
                      <a:pt x="197219" y="663951"/>
                      <a:pt x="87141" y="635496"/>
                    </a:cubicBezTo>
                    <a:cubicBezTo>
                      <a:pt x="75704" y="631940"/>
                      <a:pt x="71416" y="618424"/>
                      <a:pt x="79993" y="609887"/>
                    </a:cubicBezTo>
                    <a:cubicBezTo>
                      <a:pt x="79993" y="609887"/>
                      <a:pt x="79993" y="609887"/>
                      <a:pt x="253688" y="437026"/>
                    </a:cubicBezTo>
                    <a:cubicBezTo>
                      <a:pt x="255832" y="434892"/>
                      <a:pt x="258691" y="433470"/>
                      <a:pt x="261551" y="432758"/>
                    </a:cubicBezTo>
                    <a:cubicBezTo>
                      <a:pt x="261551" y="432758"/>
                      <a:pt x="261551" y="432758"/>
                      <a:pt x="480991" y="382963"/>
                    </a:cubicBezTo>
                    <a:close/>
                    <a:moveTo>
                      <a:pt x="777840" y="146424"/>
                    </a:moveTo>
                    <a:cubicBezTo>
                      <a:pt x="777840" y="146424"/>
                      <a:pt x="777840" y="146424"/>
                      <a:pt x="798538" y="154989"/>
                    </a:cubicBezTo>
                    <a:cubicBezTo>
                      <a:pt x="811385" y="159985"/>
                      <a:pt x="824946" y="165695"/>
                      <a:pt x="840648" y="172832"/>
                    </a:cubicBezTo>
                    <a:cubicBezTo>
                      <a:pt x="869197" y="187820"/>
                      <a:pt x="912021" y="214228"/>
                      <a:pt x="949134" y="255624"/>
                    </a:cubicBezTo>
                    <a:cubicBezTo>
                      <a:pt x="975542" y="287742"/>
                      <a:pt x="998382" y="326997"/>
                      <a:pt x="1016938" y="374103"/>
                    </a:cubicBezTo>
                    <a:cubicBezTo>
                      <a:pt x="1016938" y="374103"/>
                      <a:pt x="1016938" y="374103"/>
                      <a:pt x="1025503" y="397656"/>
                    </a:cubicBezTo>
                    <a:cubicBezTo>
                      <a:pt x="1025503" y="397656"/>
                      <a:pt x="1025503" y="397656"/>
                      <a:pt x="490208" y="932237"/>
                    </a:cubicBezTo>
                    <a:cubicBezTo>
                      <a:pt x="424545" y="800198"/>
                      <a:pt x="303211" y="720260"/>
                      <a:pt x="239690" y="684574"/>
                    </a:cubicBezTo>
                    <a:cubicBezTo>
                      <a:pt x="239690" y="684574"/>
                      <a:pt x="239690" y="684574"/>
                      <a:pt x="777840" y="146424"/>
                    </a:cubicBezTo>
                    <a:close/>
                    <a:moveTo>
                      <a:pt x="1074438" y="112"/>
                    </a:moveTo>
                    <a:cubicBezTo>
                      <a:pt x="1103080" y="1116"/>
                      <a:pt x="1127884" y="8927"/>
                      <a:pt x="1145016" y="26065"/>
                    </a:cubicBezTo>
                    <a:cubicBezTo>
                      <a:pt x="1212827" y="94618"/>
                      <a:pt x="1132881" y="285994"/>
                      <a:pt x="1064356" y="354547"/>
                    </a:cubicBezTo>
                    <a:cubicBezTo>
                      <a:pt x="1062928" y="355975"/>
                      <a:pt x="1062928" y="355975"/>
                      <a:pt x="1062928" y="355975"/>
                    </a:cubicBezTo>
                    <a:cubicBezTo>
                      <a:pt x="1048652" y="319556"/>
                      <a:pt x="1024383" y="268142"/>
                      <a:pt x="985838" y="221726"/>
                    </a:cubicBezTo>
                    <a:cubicBezTo>
                      <a:pt x="943723" y="175310"/>
                      <a:pt x="895898" y="144604"/>
                      <a:pt x="861636" y="127466"/>
                    </a:cubicBezTo>
                    <a:cubicBezTo>
                      <a:pt x="845218" y="118897"/>
                      <a:pt x="829515" y="112470"/>
                      <a:pt x="815952" y="107471"/>
                    </a:cubicBezTo>
                    <a:cubicBezTo>
                      <a:pt x="816666" y="106757"/>
                      <a:pt x="816666" y="106757"/>
                      <a:pt x="816666" y="106757"/>
                    </a:cubicBezTo>
                    <a:cubicBezTo>
                      <a:pt x="868060" y="55343"/>
                      <a:pt x="988514" y="-2900"/>
                      <a:pt x="1074438" y="112"/>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grpSp>
      </p:grpSp>
      <p:grpSp>
        <p:nvGrpSpPr>
          <p:cNvPr id="65" name="Group 64">
            <a:extLst>
              <a:ext uri="{FF2B5EF4-FFF2-40B4-BE49-F238E27FC236}">
                <a16:creationId xmlns:a16="http://schemas.microsoft.com/office/drawing/2014/main" id="{B16F66B6-DFE2-8D12-D641-B82A3C24E12B}"/>
              </a:ext>
            </a:extLst>
          </p:cNvPr>
          <p:cNvGrpSpPr/>
          <p:nvPr/>
        </p:nvGrpSpPr>
        <p:grpSpPr>
          <a:xfrm>
            <a:off x="12053707" y="10142115"/>
            <a:ext cx="4697921" cy="2614120"/>
            <a:chOff x="-201128" y="936916"/>
            <a:chExt cx="1950402" cy="980295"/>
          </a:xfrm>
        </p:grpSpPr>
        <p:sp>
          <p:nvSpPr>
            <p:cNvPr id="66" name="Rectangle 65">
              <a:extLst>
                <a:ext uri="{FF2B5EF4-FFF2-40B4-BE49-F238E27FC236}">
                  <a16:creationId xmlns:a16="http://schemas.microsoft.com/office/drawing/2014/main" id="{68F8FA7E-131D-D4C8-797D-A7BC6525E89B}"/>
                </a:ext>
              </a:extLst>
            </p:cNvPr>
            <p:cNvSpPr/>
            <p:nvPr/>
          </p:nvSpPr>
          <p:spPr>
            <a:xfrm>
              <a:off x="-201128" y="1592941"/>
              <a:ext cx="1939664" cy="294266"/>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(Tech) Sales / </a:t>
              </a:r>
            </a:p>
            <a:p>
              <a:pPr defTabSz="1828754" hangingPunct="1">
                <a:defRPr/>
              </a:pPr>
              <a:r>
                <a:rPr lang="en-US" kern="1200" dirty="0">
                  <a:solidFill>
                    <a:schemeClr val="bg2">
                      <a:lumMod val="10000"/>
                    </a:schemeClr>
                  </a:solidFill>
                  <a:latin typeface="IBM Plex Sans" panose="020B0503050203000203" pitchFamily="34" charset="0"/>
                </a:rPr>
                <a:t>Client Engineering</a:t>
              </a:r>
            </a:p>
          </p:txBody>
        </p:sp>
        <p:cxnSp>
          <p:nvCxnSpPr>
            <p:cNvPr id="67" name="Straight Connector 66">
              <a:extLst>
                <a:ext uri="{FF2B5EF4-FFF2-40B4-BE49-F238E27FC236}">
                  <a16:creationId xmlns:a16="http://schemas.microsoft.com/office/drawing/2014/main" id="{8AFFB9A1-FD8E-BC65-395F-11D29C953DD2}"/>
                </a:ext>
              </a:extLst>
            </p:cNvPr>
            <p:cNvCxnSpPr>
              <a:cxnSpLocks/>
            </p:cNvCxnSpPr>
            <p:nvPr/>
          </p:nvCxnSpPr>
          <p:spPr>
            <a:xfrm>
              <a:off x="167401" y="1894277"/>
              <a:ext cx="1288412" cy="0"/>
            </a:xfrm>
            <a:prstGeom prst="line">
              <a:avLst/>
            </a:prstGeom>
            <a:ln w="0" cap="flat" cmpd="sng" algn="ctr">
              <a:solidFill>
                <a:srgbClr val="4589FF"/>
              </a:solidFill>
              <a:prstDash val="solid"/>
              <a:round/>
              <a:headEnd type="none" w="med" len="med"/>
              <a:tailEnd type="none" w="med" len="med"/>
            </a:ln>
          </p:spPr>
        </p:cxnSp>
        <p:grpSp>
          <p:nvGrpSpPr>
            <p:cNvPr id="68" name="Group 67">
              <a:extLst>
                <a:ext uri="{FF2B5EF4-FFF2-40B4-BE49-F238E27FC236}">
                  <a16:creationId xmlns:a16="http://schemas.microsoft.com/office/drawing/2014/main" id="{3D0FC7AA-7CB3-D878-1C59-A262D54BD01B}"/>
                </a:ext>
              </a:extLst>
            </p:cNvPr>
            <p:cNvGrpSpPr>
              <a:grpSpLocks noChangeAspect="1"/>
            </p:cNvGrpSpPr>
            <p:nvPr/>
          </p:nvGrpSpPr>
          <p:grpSpPr>
            <a:xfrm>
              <a:off x="524073" y="936916"/>
              <a:ext cx="1225201" cy="980295"/>
              <a:chOff x="5273675" y="2606675"/>
              <a:chExt cx="2055534" cy="1644650"/>
            </a:xfrm>
          </p:grpSpPr>
          <p:sp>
            <p:nvSpPr>
              <p:cNvPr id="69" name="AutoShape 3">
                <a:extLst>
                  <a:ext uri="{FF2B5EF4-FFF2-40B4-BE49-F238E27FC236}">
                    <a16:creationId xmlns:a16="http://schemas.microsoft.com/office/drawing/2014/main" id="{C428763E-9BAD-3E26-4BEE-B98C15D58425}"/>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sp>
            <p:nvSpPr>
              <p:cNvPr id="70" name="Freeform 8">
                <a:extLst>
                  <a:ext uri="{FF2B5EF4-FFF2-40B4-BE49-F238E27FC236}">
                    <a16:creationId xmlns:a16="http://schemas.microsoft.com/office/drawing/2014/main" id="{9E2D34D3-1F9F-1F95-0312-832534BF11AE}"/>
                  </a:ext>
                </a:extLst>
              </p:cNvPr>
              <p:cNvSpPr>
                <a:spLocks/>
              </p:cNvSpPr>
              <p:nvPr/>
            </p:nvSpPr>
            <p:spPr bwMode="auto">
              <a:xfrm>
                <a:off x="6344522" y="3289387"/>
                <a:ext cx="984687" cy="822344"/>
              </a:xfrm>
              <a:custGeom>
                <a:avLst/>
                <a:gdLst>
                  <a:gd name="connsiteX0" fmla="*/ 1051630 w 1163264"/>
                  <a:gd name="connsiteY0" fmla="*/ 384175 h 1238250"/>
                  <a:gd name="connsiteX1" fmla="*/ 1067316 w 1163264"/>
                  <a:gd name="connsiteY1" fmla="*/ 469797 h 1238250"/>
                  <a:gd name="connsiteX2" fmla="*/ 1068742 w 1163264"/>
                  <a:gd name="connsiteY2" fmla="*/ 514034 h 1238250"/>
                  <a:gd name="connsiteX3" fmla="*/ 1074446 w 1163264"/>
                  <a:gd name="connsiteY3" fmla="*/ 584672 h 1238250"/>
                  <a:gd name="connsiteX4" fmla="*/ 1122217 w 1163264"/>
                  <a:gd name="connsiteY4" fmla="*/ 661018 h 1238250"/>
                  <a:gd name="connsiteX5" fmla="*/ 1161432 w 1163264"/>
                  <a:gd name="connsiteY5" fmla="*/ 743786 h 1238250"/>
                  <a:gd name="connsiteX6" fmla="*/ 1059473 w 1163264"/>
                  <a:gd name="connsiteY6" fmla="*/ 788023 h 1238250"/>
                  <a:gd name="connsiteX7" fmla="*/ 1062325 w 1163264"/>
                  <a:gd name="connsiteY7" fmla="*/ 872932 h 1238250"/>
                  <a:gd name="connsiteX8" fmla="*/ 1040222 w 1163264"/>
                  <a:gd name="connsiteY8" fmla="*/ 1007785 h 1238250"/>
                  <a:gd name="connsiteX9" fmla="*/ 910456 w 1163264"/>
                  <a:gd name="connsiteY9" fmla="*/ 1029904 h 1238250"/>
                  <a:gd name="connsiteX10" fmla="*/ 826322 w 1163264"/>
                  <a:gd name="connsiteY10" fmla="*/ 1026337 h 1238250"/>
                  <a:gd name="connsiteX11" fmla="*/ 826322 w 1163264"/>
                  <a:gd name="connsiteY11" fmla="*/ 1221839 h 1238250"/>
                  <a:gd name="connsiteX12" fmla="*/ 811349 w 1163264"/>
                  <a:gd name="connsiteY12" fmla="*/ 1237537 h 1238250"/>
                  <a:gd name="connsiteX13" fmla="*/ 787820 w 1163264"/>
                  <a:gd name="connsiteY13" fmla="*/ 1238250 h 1238250"/>
                  <a:gd name="connsiteX14" fmla="*/ 518305 w 1163264"/>
                  <a:gd name="connsiteY14" fmla="*/ 1172607 h 1238250"/>
                  <a:gd name="connsiteX15" fmla="*/ 511175 w 1163264"/>
                  <a:gd name="connsiteY15" fmla="*/ 1159050 h 1238250"/>
                  <a:gd name="connsiteX16" fmla="*/ 511175 w 1163264"/>
                  <a:gd name="connsiteY16" fmla="*/ 1076283 h 1238250"/>
                  <a:gd name="connsiteX17" fmla="*/ 542547 w 1163264"/>
                  <a:gd name="connsiteY17" fmla="*/ 1085558 h 1238250"/>
                  <a:gd name="connsiteX18" fmla="*/ 542547 w 1163264"/>
                  <a:gd name="connsiteY18" fmla="*/ 1149775 h 1238250"/>
                  <a:gd name="connsiteX19" fmla="*/ 794950 w 1163264"/>
                  <a:gd name="connsiteY19" fmla="*/ 1206856 h 1238250"/>
                  <a:gd name="connsiteX20" fmla="*/ 794950 w 1163264"/>
                  <a:gd name="connsiteY20" fmla="*/ 1009212 h 1238250"/>
                  <a:gd name="connsiteX21" fmla="*/ 802080 w 1163264"/>
                  <a:gd name="connsiteY21" fmla="*/ 996369 h 1238250"/>
                  <a:gd name="connsiteX22" fmla="*/ 814914 w 1163264"/>
                  <a:gd name="connsiteY22" fmla="*/ 994229 h 1238250"/>
                  <a:gd name="connsiteX23" fmla="*/ 914734 w 1163264"/>
                  <a:gd name="connsiteY23" fmla="*/ 999223 h 1238250"/>
                  <a:gd name="connsiteX24" fmla="*/ 1017406 w 1163264"/>
                  <a:gd name="connsiteY24" fmla="*/ 986380 h 1238250"/>
                  <a:gd name="connsiteX25" fmla="*/ 1030953 w 1163264"/>
                  <a:gd name="connsiteY25" fmla="*/ 872932 h 1238250"/>
                  <a:gd name="connsiteX26" fmla="*/ 1027388 w 1163264"/>
                  <a:gd name="connsiteY26" fmla="*/ 772326 h 1238250"/>
                  <a:gd name="connsiteX27" fmla="*/ 1031666 w 1163264"/>
                  <a:gd name="connsiteY27" fmla="*/ 759483 h 1238250"/>
                  <a:gd name="connsiteX28" fmla="*/ 1044500 w 1163264"/>
                  <a:gd name="connsiteY28" fmla="*/ 755202 h 1238250"/>
                  <a:gd name="connsiteX29" fmla="*/ 1132199 w 1163264"/>
                  <a:gd name="connsiteY29" fmla="*/ 732369 h 1238250"/>
                  <a:gd name="connsiteX30" fmla="*/ 1100114 w 1163264"/>
                  <a:gd name="connsiteY30" fmla="*/ 683851 h 1238250"/>
                  <a:gd name="connsiteX31" fmla="*/ 1045213 w 1163264"/>
                  <a:gd name="connsiteY31" fmla="*/ 596088 h 1238250"/>
                  <a:gd name="connsiteX32" fmla="*/ 1037370 w 1163264"/>
                  <a:gd name="connsiteY32" fmla="*/ 514748 h 1238250"/>
                  <a:gd name="connsiteX33" fmla="*/ 1035944 w 1163264"/>
                  <a:gd name="connsiteY33" fmla="*/ 472651 h 1238250"/>
                  <a:gd name="connsiteX34" fmla="*/ 1027388 w 1163264"/>
                  <a:gd name="connsiteY34" fmla="*/ 419137 h 1238250"/>
                  <a:gd name="connsiteX35" fmla="*/ 1051630 w 1163264"/>
                  <a:gd name="connsiteY35" fmla="*/ 384175 h 1238250"/>
                  <a:gd name="connsiteX36" fmla="*/ 236181 w 1163264"/>
                  <a:gd name="connsiteY36" fmla="*/ 147637 h 1238250"/>
                  <a:gd name="connsiteX37" fmla="*/ 344805 w 1163264"/>
                  <a:gd name="connsiteY37" fmla="*/ 234543 h 1238250"/>
                  <a:gd name="connsiteX38" fmla="*/ 347663 w 1163264"/>
                  <a:gd name="connsiteY38" fmla="*/ 258762 h 1238250"/>
                  <a:gd name="connsiteX39" fmla="*/ 346234 w 1163264"/>
                  <a:gd name="connsiteY39" fmla="*/ 277283 h 1238250"/>
                  <a:gd name="connsiteX40" fmla="*/ 282632 w 1163264"/>
                  <a:gd name="connsiteY40" fmla="*/ 359914 h 1238250"/>
                  <a:gd name="connsiteX41" fmla="*/ 241898 w 1163264"/>
                  <a:gd name="connsiteY41" fmla="*/ 369887 h 1238250"/>
                  <a:gd name="connsiteX42" fmla="*/ 236181 w 1163264"/>
                  <a:gd name="connsiteY42" fmla="*/ 369887 h 1238250"/>
                  <a:gd name="connsiteX43" fmla="*/ 125413 w 1163264"/>
                  <a:gd name="connsiteY43" fmla="*/ 258762 h 1238250"/>
                  <a:gd name="connsiteX44" fmla="*/ 236181 w 1163264"/>
                  <a:gd name="connsiteY44" fmla="*/ 147637 h 1238250"/>
                  <a:gd name="connsiteX45" fmla="*/ 766041 w 1163264"/>
                  <a:gd name="connsiteY45" fmla="*/ 144462 h 1238250"/>
                  <a:gd name="connsiteX46" fmla="*/ 1055216 w 1163264"/>
                  <a:gd name="connsiteY46" fmla="*/ 315183 h 1238250"/>
                  <a:gd name="connsiteX47" fmla="*/ 1033082 w 1163264"/>
                  <a:gd name="connsiteY47" fmla="*/ 352327 h 1238250"/>
                  <a:gd name="connsiteX48" fmla="*/ 1016659 w 1163264"/>
                  <a:gd name="connsiteY48" fmla="*/ 375900 h 1238250"/>
                  <a:gd name="connsiteX49" fmla="*/ 481150 w 1163264"/>
                  <a:gd name="connsiteY49" fmla="*/ 773058 h 1238250"/>
                  <a:gd name="connsiteX50" fmla="*/ 604674 w 1163264"/>
                  <a:gd name="connsiteY50" fmla="*/ 1060926 h 1238250"/>
                  <a:gd name="connsiteX51" fmla="*/ 539699 w 1163264"/>
                  <a:gd name="connsiteY51" fmla="*/ 1053069 h 1238250"/>
                  <a:gd name="connsiteX52" fmla="*/ 517564 w 1163264"/>
                  <a:gd name="connsiteY52" fmla="*/ 1045926 h 1238250"/>
                  <a:gd name="connsiteX53" fmla="*/ 222676 w 1163264"/>
                  <a:gd name="connsiteY53" fmla="*/ 508762 h 1238250"/>
                  <a:gd name="connsiteX54" fmla="*/ 236957 w 1163264"/>
                  <a:gd name="connsiteY54" fmla="*/ 492333 h 1238250"/>
                  <a:gd name="connsiteX55" fmla="*/ 267659 w 1163264"/>
                  <a:gd name="connsiteY55" fmla="*/ 528048 h 1238250"/>
                  <a:gd name="connsiteX56" fmla="*/ 295506 w 1163264"/>
                  <a:gd name="connsiteY56" fmla="*/ 521620 h 1238250"/>
                  <a:gd name="connsiteX57" fmla="*/ 328350 w 1163264"/>
                  <a:gd name="connsiteY57" fmla="*/ 511619 h 1238250"/>
                  <a:gd name="connsiteX58" fmla="*/ 360481 w 1163264"/>
                  <a:gd name="connsiteY58" fmla="*/ 497333 h 1238250"/>
                  <a:gd name="connsiteX59" fmla="*/ 386185 w 1163264"/>
                  <a:gd name="connsiteY59" fmla="*/ 484475 h 1238250"/>
                  <a:gd name="connsiteX60" fmla="*/ 386899 w 1163264"/>
                  <a:gd name="connsiteY60" fmla="*/ 437331 h 1238250"/>
                  <a:gd name="connsiteX61" fmla="*/ 433310 w 1163264"/>
                  <a:gd name="connsiteY61" fmla="*/ 445188 h 1238250"/>
                  <a:gd name="connsiteX62" fmla="*/ 450447 w 1163264"/>
                  <a:gd name="connsiteY62" fmla="*/ 422330 h 1238250"/>
                  <a:gd name="connsiteX63" fmla="*/ 469011 w 1163264"/>
                  <a:gd name="connsiteY63" fmla="*/ 393043 h 1238250"/>
                  <a:gd name="connsiteX64" fmla="*/ 484720 w 1163264"/>
                  <a:gd name="connsiteY64" fmla="*/ 362328 h 1238250"/>
                  <a:gd name="connsiteX65" fmla="*/ 496144 w 1163264"/>
                  <a:gd name="connsiteY65" fmla="*/ 335898 h 1238250"/>
                  <a:gd name="connsiteX66" fmla="*/ 468297 w 1163264"/>
                  <a:gd name="connsiteY66" fmla="*/ 301611 h 1238250"/>
                  <a:gd name="connsiteX67" fmla="*/ 469011 w 1163264"/>
                  <a:gd name="connsiteY67" fmla="*/ 298040 h 1238250"/>
                  <a:gd name="connsiteX68" fmla="*/ 504712 w 1163264"/>
                  <a:gd name="connsiteY68" fmla="*/ 276610 h 1238250"/>
                  <a:gd name="connsiteX69" fmla="*/ 526132 w 1163264"/>
                  <a:gd name="connsiteY69" fmla="*/ 289468 h 1238250"/>
                  <a:gd name="connsiteX70" fmla="*/ 541127 w 1163264"/>
                  <a:gd name="connsiteY70" fmla="*/ 296611 h 1238250"/>
                  <a:gd name="connsiteX71" fmla="*/ 563975 w 1163264"/>
                  <a:gd name="connsiteY71" fmla="*/ 283039 h 1238250"/>
                  <a:gd name="connsiteX72" fmla="*/ 596820 w 1163264"/>
                  <a:gd name="connsiteY72" fmla="*/ 287325 h 1238250"/>
                  <a:gd name="connsiteX73" fmla="*/ 617526 w 1163264"/>
                  <a:gd name="connsiteY73" fmla="*/ 305897 h 1238250"/>
                  <a:gd name="connsiteX74" fmla="*/ 633234 w 1163264"/>
                  <a:gd name="connsiteY74" fmla="*/ 301611 h 1238250"/>
                  <a:gd name="connsiteX75" fmla="*/ 663937 w 1163264"/>
                  <a:gd name="connsiteY75" fmla="*/ 292325 h 1238250"/>
                  <a:gd name="connsiteX76" fmla="*/ 665365 w 1163264"/>
                  <a:gd name="connsiteY76" fmla="*/ 291611 h 1238250"/>
                  <a:gd name="connsiteX77" fmla="*/ 666793 w 1163264"/>
                  <a:gd name="connsiteY77" fmla="*/ 290896 h 1238250"/>
                  <a:gd name="connsiteX78" fmla="*/ 694640 w 1163264"/>
                  <a:gd name="connsiteY78" fmla="*/ 275181 h 1238250"/>
                  <a:gd name="connsiteX79" fmla="*/ 708206 w 1163264"/>
                  <a:gd name="connsiteY79" fmla="*/ 265895 h 1238250"/>
                  <a:gd name="connsiteX80" fmla="*/ 708206 w 1163264"/>
                  <a:gd name="connsiteY80" fmla="*/ 238752 h 1238250"/>
                  <a:gd name="connsiteX81" fmla="*/ 728198 w 1163264"/>
                  <a:gd name="connsiteY81" fmla="*/ 210893 h 1238250"/>
                  <a:gd name="connsiteX82" fmla="*/ 752475 w 1163264"/>
                  <a:gd name="connsiteY82" fmla="*/ 203750 h 1238250"/>
                  <a:gd name="connsiteX83" fmla="*/ 757473 w 1163264"/>
                  <a:gd name="connsiteY83" fmla="*/ 188750 h 1238250"/>
                  <a:gd name="connsiteX84" fmla="*/ 766041 w 1163264"/>
                  <a:gd name="connsiteY84" fmla="*/ 144462 h 1238250"/>
                  <a:gd name="connsiteX85" fmla="*/ 597001 w 1163264"/>
                  <a:gd name="connsiteY85" fmla="*/ 75928 h 1238250"/>
                  <a:gd name="connsiteX86" fmla="*/ 573031 w 1163264"/>
                  <a:gd name="connsiteY86" fmla="*/ 80491 h 1238250"/>
                  <a:gd name="connsiteX87" fmla="*/ 537289 w 1163264"/>
                  <a:gd name="connsiteY87" fmla="*/ 131564 h 1238250"/>
                  <a:gd name="connsiteX88" fmla="*/ 542293 w 1163264"/>
                  <a:gd name="connsiteY88" fmla="*/ 161057 h 1238250"/>
                  <a:gd name="connsiteX89" fmla="*/ 543723 w 1163264"/>
                  <a:gd name="connsiteY89" fmla="*/ 163215 h 1238250"/>
                  <a:gd name="connsiteX90" fmla="*/ 622355 w 1163264"/>
                  <a:gd name="connsiteY90" fmla="*/ 192708 h 1238250"/>
                  <a:gd name="connsiteX91" fmla="*/ 657383 w 1163264"/>
                  <a:gd name="connsiteY91" fmla="*/ 143793 h 1238250"/>
                  <a:gd name="connsiteX92" fmla="*/ 653094 w 1163264"/>
                  <a:gd name="connsiteY92" fmla="*/ 112142 h 1238250"/>
                  <a:gd name="connsiteX93" fmla="*/ 597001 w 1163264"/>
                  <a:gd name="connsiteY93" fmla="*/ 75928 h 1238250"/>
                  <a:gd name="connsiteX94" fmla="*/ 236538 w 1163264"/>
                  <a:gd name="connsiteY94" fmla="*/ 52387 h 1238250"/>
                  <a:gd name="connsiteX95" fmla="*/ 218699 w 1163264"/>
                  <a:gd name="connsiteY95" fmla="*/ 53101 h 1238250"/>
                  <a:gd name="connsiteX96" fmla="*/ 202288 w 1163264"/>
                  <a:gd name="connsiteY96" fmla="*/ 96670 h 1238250"/>
                  <a:gd name="connsiteX97" fmla="*/ 195152 w 1163264"/>
                  <a:gd name="connsiteY97" fmla="*/ 98812 h 1238250"/>
                  <a:gd name="connsiteX98" fmla="*/ 165897 w 1163264"/>
                  <a:gd name="connsiteY98" fmla="*/ 108812 h 1238250"/>
                  <a:gd name="connsiteX99" fmla="*/ 158761 w 1163264"/>
                  <a:gd name="connsiteY99" fmla="*/ 111669 h 1238250"/>
                  <a:gd name="connsiteX100" fmla="*/ 119516 w 1163264"/>
                  <a:gd name="connsiteY100" fmla="*/ 89527 h 1238250"/>
                  <a:gd name="connsiteX101" fmla="*/ 105245 w 1163264"/>
                  <a:gd name="connsiteY101" fmla="*/ 100955 h 1238250"/>
                  <a:gd name="connsiteX102" fmla="*/ 91688 w 1163264"/>
                  <a:gd name="connsiteY102" fmla="*/ 113097 h 1238250"/>
                  <a:gd name="connsiteX103" fmla="*/ 105245 w 1163264"/>
                  <a:gd name="connsiteY103" fmla="*/ 152380 h 1238250"/>
                  <a:gd name="connsiteX104" fmla="*/ 100251 w 1163264"/>
                  <a:gd name="connsiteY104" fmla="*/ 158808 h 1238250"/>
                  <a:gd name="connsiteX105" fmla="*/ 80271 w 1163264"/>
                  <a:gd name="connsiteY105" fmla="*/ 191663 h 1238250"/>
                  <a:gd name="connsiteX106" fmla="*/ 76704 w 1163264"/>
                  <a:gd name="connsiteY106" fmla="*/ 198805 h 1238250"/>
                  <a:gd name="connsiteX107" fmla="*/ 38172 w 1163264"/>
                  <a:gd name="connsiteY107" fmla="*/ 205948 h 1238250"/>
                  <a:gd name="connsiteX108" fmla="*/ 34604 w 1163264"/>
                  <a:gd name="connsiteY108" fmla="*/ 223804 h 1238250"/>
                  <a:gd name="connsiteX109" fmla="*/ 31750 w 1163264"/>
                  <a:gd name="connsiteY109" fmla="*/ 241660 h 1238250"/>
                  <a:gd name="connsiteX110" fmla="*/ 64573 w 1163264"/>
                  <a:gd name="connsiteY110" fmla="*/ 260230 h 1238250"/>
                  <a:gd name="connsiteX111" fmla="*/ 64573 w 1163264"/>
                  <a:gd name="connsiteY111" fmla="*/ 268800 h 1238250"/>
                  <a:gd name="connsiteX112" fmla="*/ 71709 w 1163264"/>
                  <a:gd name="connsiteY112" fmla="*/ 308798 h 1238250"/>
                  <a:gd name="connsiteX113" fmla="*/ 74563 w 1163264"/>
                  <a:gd name="connsiteY113" fmla="*/ 316654 h 1238250"/>
                  <a:gd name="connsiteX114" fmla="*/ 50302 w 1163264"/>
                  <a:gd name="connsiteY114" fmla="*/ 346652 h 1238250"/>
                  <a:gd name="connsiteX115" fmla="*/ 58865 w 1163264"/>
                  <a:gd name="connsiteY115" fmla="*/ 362365 h 1238250"/>
                  <a:gd name="connsiteX116" fmla="*/ 68141 w 1163264"/>
                  <a:gd name="connsiteY116" fmla="*/ 377364 h 1238250"/>
                  <a:gd name="connsiteX117" fmla="*/ 108100 w 1163264"/>
                  <a:gd name="connsiteY117" fmla="*/ 370936 h 1238250"/>
                  <a:gd name="connsiteX118" fmla="*/ 113808 w 1163264"/>
                  <a:gd name="connsiteY118" fmla="*/ 376650 h 1238250"/>
                  <a:gd name="connsiteX119" fmla="*/ 142350 w 1163264"/>
                  <a:gd name="connsiteY119" fmla="*/ 398791 h 1238250"/>
                  <a:gd name="connsiteX120" fmla="*/ 149485 w 1163264"/>
                  <a:gd name="connsiteY120" fmla="*/ 403791 h 1238250"/>
                  <a:gd name="connsiteX121" fmla="*/ 150199 w 1163264"/>
                  <a:gd name="connsiteY121" fmla="*/ 445931 h 1238250"/>
                  <a:gd name="connsiteX122" fmla="*/ 166610 w 1163264"/>
                  <a:gd name="connsiteY122" fmla="*/ 453073 h 1238250"/>
                  <a:gd name="connsiteX123" fmla="*/ 183735 w 1163264"/>
                  <a:gd name="connsiteY123" fmla="*/ 458787 h 1238250"/>
                  <a:gd name="connsiteX124" fmla="*/ 212277 w 1163264"/>
                  <a:gd name="connsiteY124" fmla="*/ 424504 h 1238250"/>
                  <a:gd name="connsiteX125" fmla="*/ 218699 w 1163264"/>
                  <a:gd name="connsiteY125" fmla="*/ 425218 h 1238250"/>
                  <a:gd name="connsiteX126" fmla="*/ 220126 w 1163264"/>
                  <a:gd name="connsiteY126" fmla="*/ 425218 h 1238250"/>
                  <a:gd name="connsiteX127" fmla="*/ 252236 w 1163264"/>
                  <a:gd name="connsiteY127" fmla="*/ 425218 h 1238250"/>
                  <a:gd name="connsiteX128" fmla="*/ 252949 w 1163264"/>
                  <a:gd name="connsiteY128" fmla="*/ 425218 h 1238250"/>
                  <a:gd name="connsiteX129" fmla="*/ 260798 w 1163264"/>
                  <a:gd name="connsiteY129" fmla="*/ 424504 h 1238250"/>
                  <a:gd name="connsiteX130" fmla="*/ 289340 w 1163264"/>
                  <a:gd name="connsiteY130" fmla="*/ 458787 h 1238250"/>
                  <a:gd name="connsiteX131" fmla="*/ 306465 w 1163264"/>
                  <a:gd name="connsiteY131" fmla="*/ 453073 h 1238250"/>
                  <a:gd name="connsiteX132" fmla="*/ 323590 w 1163264"/>
                  <a:gd name="connsiteY132" fmla="*/ 445931 h 1238250"/>
                  <a:gd name="connsiteX133" fmla="*/ 323590 w 1163264"/>
                  <a:gd name="connsiteY133" fmla="*/ 403791 h 1238250"/>
                  <a:gd name="connsiteX134" fmla="*/ 331439 w 1163264"/>
                  <a:gd name="connsiteY134" fmla="*/ 399506 h 1238250"/>
                  <a:gd name="connsiteX135" fmla="*/ 359981 w 1163264"/>
                  <a:gd name="connsiteY135" fmla="*/ 376650 h 1238250"/>
                  <a:gd name="connsiteX136" fmla="*/ 365689 w 1163264"/>
                  <a:gd name="connsiteY136" fmla="*/ 370936 h 1238250"/>
                  <a:gd name="connsiteX137" fmla="*/ 404934 w 1163264"/>
                  <a:gd name="connsiteY137" fmla="*/ 378079 h 1238250"/>
                  <a:gd name="connsiteX138" fmla="*/ 414924 w 1163264"/>
                  <a:gd name="connsiteY138" fmla="*/ 362365 h 1238250"/>
                  <a:gd name="connsiteX139" fmla="*/ 422773 w 1163264"/>
                  <a:gd name="connsiteY139" fmla="*/ 346652 h 1238250"/>
                  <a:gd name="connsiteX140" fmla="*/ 399226 w 1163264"/>
                  <a:gd name="connsiteY140" fmla="*/ 317369 h 1238250"/>
                  <a:gd name="connsiteX141" fmla="*/ 402080 w 1163264"/>
                  <a:gd name="connsiteY141" fmla="*/ 309512 h 1238250"/>
                  <a:gd name="connsiteX142" fmla="*/ 409216 w 1163264"/>
                  <a:gd name="connsiteY142" fmla="*/ 268800 h 1238250"/>
                  <a:gd name="connsiteX143" fmla="*/ 409929 w 1163264"/>
                  <a:gd name="connsiteY143" fmla="*/ 260230 h 1238250"/>
                  <a:gd name="connsiteX144" fmla="*/ 441325 w 1163264"/>
                  <a:gd name="connsiteY144" fmla="*/ 241660 h 1238250"/>
                  <a:gd name="connsiteX145" fmla="*/ 439185 w 1163264"/>
                  <a:gd name="connsiteY145" fmla="*/ 223804 h 1238250"/>
                  <a:gd name="connsiteX146" fmla="*/ 436330 w 1163264"/>
                  <a:gd name="connsiteY146" fmla="*/ 208805 h 1238250"/>
                  <a:gd name="connsiteX147" fmla="*/ 435617 w 1163264"/>
                  <a:gd name="connsiteY147" fmla="*/ 205948 h 1238250"/>
                  <a:gd name="connsiteX148" fmla="*/ 397085 w 1163264"/>
                  <a:gd name="connsiteY148" fmla="*/ 198805 h 1238250"/>
                  <a:gd name="connsiteX149" fmla="*/ 396372 w 1163264"/>
                  <a:gd name="connsiteY149" fmla="*/ 196663 h 1238250"/>
                  <a:gd name="connsiteX150" fmla="*/ 394231 w 1163264"/>
                  <a:gd name="connsiteY150" fmla="*/ 191663 h 1238250"/>
                  <a:gd name="connsiteX151" fmla="*/ 374252 w 1163264"/>
                  <a:gd name="connsiteY151" fmla="*/ 158808 h 1238250"/>
                  <a:gd name="connsiteX152" fmla="*/ 368544 w 1163264"/>
                  <a:gd name="connsiteY152" fmla="*/ 152380 h 1238250"/>
                  <a:gd name="connsiteX153" fmla="*/ 382101 w 1163264"/>
                  <a:gd name="connsiteY153" fmla="*/ 113097 h 1238250"/>
                  <a:gd name="connsiteX154" fmla="*/ 368544 w 1163264"/>
                  <a:gd name="connsiteY154" fmla="*/ 100955 h 1238250"/>
                  <a:gd name="connsiteX155" fmla="*/ 354986 w 1163264"/>
                  <a:gd name="connsiteY155" fmla="*/ 89527 h 1238250"/>
                  <a:gd name="connsiteX156" fmla="*/ 315741 w 1163264"/>
                  <a:gd name="connsiteY156" fmla="*/ 111669 h 1238250"/>
                  <a:gd name="connsiteX157" fmla="*/ 308606 w 1163264"/>
                  <a:gd name="connsiteY157" fmla="*/ 108812 h 1238250"/>
                  <a:gd name="connsiteX158" fmla="*/ 279350 w 1163264"/>
                  <a:gd name="connsiteY158" fmla="*/ 98812 h 1238250"/>
                  <a:gd name="connsiteX159" fmla="*/ 270788 w 1163264"/>
                  <a:gd name="connsiteY159" fmla="*/ 96670 h 1238250"/>
                  <a:gd name="connsiteX160" fmla="*/ 254376 w 1163264"/>
                  <a:gd name="connsiteY160" fmla="*/ 53101 h 1238250"/>
                  <a:gd name="connsiteX161" fmla="*/ 236538 w 1163264"/>
                  <a:gd name="connsiteY161" fmla="*/ 52387 h 1238250"/>
                  <a:gd name="connsiteX162" fmla="*/ 236975 w 1163264"/>
                  <a:gd name="connsiteY162" fmla="*/ 22225 h 1238250"/>
                  <a:gd name="connsiteX163" fmla="*/ 268381 w 1163264"/>
                  <a:gd name="connsiteY163" fmla="*/ 24362 h 1238250"/>
                  <a:gd name="connsiteX164" fmla="*/ 277660 w 1163264"/>
                  <a:gd name="connsiteY164" fmla="*/ 25074 h 1238250"/>
                  <a:gd name="connsiteX165" fmla="*/ 294791 w 1163264"/>
                  <a:gd name="connsiteY165" fmla="*/ 71368 h 1238250"/>
                  <a:gd name="connsiteX166" fmla="*/ 314063 w 1163264"/>
                  <a:gd name="connsiteY166" fmla="*/ 77778 h 1238250"/>
                  <a:gd name="connsiteX167" fmla="*/ 356890 w 1163264"/>
                  <a:gd name="connsiteY167" fmla="*/ 54275 h 1238250"/>
                  <a:gd name="connsiteX168" fmla="*/ 364741 w 1163264"/>
                  <a:gd name="connsiteY168" fmla="*/ 59260 h 1238250"/>
                  <a:gd name="connsiteX169" fmla="*/ 389724 w 1163264"/>
                  <a:gd name="connsiteY169" fmla="*/ 77778 h 1238250"/>
                  <a:gd name="connsiteX170" fmla="*/ 412564 w 1163264"/>
                  <a:gd name="connsiteY170" fmla="*/ 99145 h 1238250"/>
                  <a:gd name="connsiteX171" fmla="*/ 418988 w 1163264"/>
                  <a:gd name="connsiteY171" fmla="*/ 106267 h 1238250"/>
                  <a:gd name="connsiteX172" fmla="*/ 403999 w 1163264"/>
                  <a:gd name="connsiteY172" fmla="*/ 147575 h 1238250"/>
                  <a:gd name="connsiteX173" fmla="*/ 418988 w 1163264"/>
                  <a:gd name="connsiteY173" fmla="*/ 171791 h 1238250"/>
                  <a:gd name="connsiteX174" fmla="*/ 433978 w 1163264"/>
                  <a:gd name="connsiteY174" fmla="*/ 174640 h 1238250"/>
                  <a:gd name="connsiteX175" fmla="*/ 461101 w 1163264"/>
                  <a:gd name="connsiteY175" fmla="*/ 179625 h 1238250"/>
                  <a:gd name="connsiteX176" fmla="*/ 463243 w 1163264"/>
                  <a:gd name="connsiteY176" fmla="*/ 188884 h 1238250"/>
                  <a:gd name="connsiteX177" fmla="*/ 464670 w 1163264"/>
                  <a:gd name="connsiteY177" fmla="*/ 193870 h 1238250"/>
                  <a:gd name="connsiteX178" fmla="*/ 470381 w 1163264"/>
                  <a:gd name="connsiteY178" fmla="*/ 218797 h 1238250"/>
                  <a:gd name="connsiteX179" fmla="*/ 474663 w 1163264"/>
                  <a:gd name="connsiteY179" fmla="*/ 250135 h 1238250"/>
                  <a:gd name="connsiteX180" fmla="*/ 474663 w 1163264"/>
                  <a:gd name="connsiteY180" fmla="*/ 259394 h 1238250"/>
                  <a:gd name="connsiteX181" fmla="*/ 440402 w 1163264"/>
                  <a:gd name="connsiteY181" fmla="*/ 279336 h 1238250"/>
                  <a:gd name="connsiteX182" fmla="*/ 434692 w 1163264"/>
                  <a:gd name="connsiteY182" fmla="*/ 310673 h 1238250"/>
                  <a:gd name="connsiteX183" fmla="*/ 460388 w 1163264"/>
                  <a:gd name="connsiteY183" fmla="*/ 342011 h 1238250"/>
                  <a:gd name="connsiteX184" fmla="*/ 456105 w 1163264"/>
                  <a:gd name="connsiteY184" fmla="*/ 350557 h 1238250"/>
                  <a:gd name="connsiteX185" fmla="*/ 442543 w 1163264"/>
                  <a:gd name="connsiteY185" fmla="*/ 378334 h 1238250"/>
                  <a:gd name="connsiteX186" fmla="*/ 425412 w 1163264"/>
                  <a:gd name="connsiteY186" fmla="*/ 404686 h 1238250"/>
                  <a:gd name="connsiteX187" fmla="*/ 419702 w 1163264"/>
                  <a:gd name="connsiteY187" fmla="*/ 411808 h 1238250"/>
                  <a:gd name="connsiteX188" fmla="*/ 376162 w 1163264"/>
                  <a:gd name="connsiteY188" fmla="*/ 404686 h 1238250"/>
                  <a:gd name="connsiteX189" fmla="*/ 355462 w 1163264"/>
                  <a:gd name="connsiteY189" fmla="*/ 421067 h 1238250"/>
                  <a:gd name="connsiteX190" fmla="*/ 354748 w 1163264"/>
                  <a:gd name="connsiteY190" fmla="*/ 465937 h 1238250"/>
                  <a:gd name="connsiteX191" fmla="*/ 346897 w 1163264"/>
                  <a:gd name="connsiteY191" fmla="*/ 470210 h 1238250"/>
                  <a:gd name="connsiteX192" fmla="*/ 317632 w 1163264"/>
                  <a:gd name="connsiteY192" fmla="*/ 482318 h 1238250"/>
                  <a:gd name="connsiteX193" fmla="*/ 288367 w 1163264"/>
                  <a:gd name="connsiteY193" fmla="*/ 491576 h 1238250"/>
                  <a:gd name="connsiteX194" fmla="*/ 279088 w 1163264"/>
                  <a:gd name="connsiteY194" fmla="*/ 493713 h 1238250"/>
                  <a:gd name="connsiteX195" fmla="*/ 247682 w 1163264"/>
                  <a:gd name="connsiteY195" fmla="*/ 457390 h 1238250"/>
                  <a:gd name="connsiteX196" fmla="*/ 239830 w 1163264"/>
                  <a:gd name="connsiteY196" fmla="*/ 457390 h 1238250"/>
                  <a:gd name="connsiteX197" fmla="*/ 225554 w 1163264"/>
                  <a:gd name="connsiteY197" fmla="*/ 457390 h 1238250"/>
                  <a:gd name="connsiteX198" fmla="*/ 195576 w 1163264"/>
                  <a:gd name="connsiteY198" fmla="*/ 493713 h 1238250"/>
                  <a:gd name="connsiteX199" fmla="*/ 186297 w 1163264"/>
                  <a:gd name="connsiteY199" fmla="*/ 491576 h 1238250"/>
                  <a:gd name="connsiteX200" fmla="*/ 156318 w 1163264"/>
                  <a:gd name="connsiteY200" fmla="*/ 482318 h 1238250"/>
                  <a:gd name="connsiteX201" fmla="*/ 127767 w 1163264"/>
                  <a:gd name="connsiteY201" fmla="*/ 470210 h 1238250"/>
                  <a:gd name="connsiteX202" fmla="*/ 119201 w 1163264"/>
                  <a:gd name="connsiteY202" fmla="*/ 465937 h 1238250"/>
                  <a:gd name="connsiteX203" fmla="*/ 118488 w 1163264"/>
                  <a:gd name="connsiteY203" fmla="*/ 421067 h 1238250"/>
                  <a:gd name="connsiteX204" fmla="*/ 98502 w 1163264"/>
                  <a:gd name="connsiteY204" fmla="*/ 404686 h 1238250"/>
                  <a:gd name="connsiteX205" fmla="*/ 54961 w 1163264"/>
                  <a:gd name="connsiteY205" fmla="*/ 411808 h 1238250"/>
                  <a:gd name="connsiteX206" fmla="*/ 49251 w 1163264"/>
                  <a:gd name="connsiteY206" fmla="*/ 403974 h 1238250"/>
                  <a:gd name="connsiteX207" fmla="*/ 32120 w 1163264"/>
                  <a:gd name="connsiteY207" fmla="*/ 378334 h 1238250"/>
                  <a:gd name="connsiteX208" fmla="*/ 17845 w 1163264"/>
                  <a:gd name="connsiteY208" fmla="*/ 350557 h 1238250"/>
                  <a:gd name="connsiteX209" fmla="*/ 14276 w 1163264"/>
                  <a:gd name="connsiteY209" fmla="*/ 342011 h 1238250"/>
                  <a:gd name="connsiteX210" fmla="*/ 39972 w 1163264"/>
                  <a:gd name="connsiteY210" fmla="*/ 310673 h 1238250"/>
                  <a:gd name="connsiteX211" fmla="*/ 34262 w 1163264"/>
                  <a:gd name="connsiteY211" fmla="*/ 279336 h 1238250"/>
                  <a:gd name="connsiteX212" fmla="*/ 0 w 1163264"/>
                  <a:gd name="connsiteY212" fmla="*/ 259394 h 1238250"/>
                  <a:gd name="connsiteX213" fmla="*/ 0 w 1163264"/>
                  <a:gd name="connsiteY213" fmla="*/ 249423 h 1238250"/>
                  <a:gd name="connsiteX214" fmla="*/ 4283 w 1163264"/>
                  <a:gd name="connsiteY214" fmla="*/ 218797 h 1238250"/>
                  <a:gd name="connsiteX215" fmla="*/ 11421 w 1163264"/>
                  <a:gd name="connsiteY215" fmla="*/ 188172 h 1238250"/>
                  <a:gd name="connsiteX216" fmla="*/ 13562 w 1163264"/>
                  <a:gd name="connsiteY216" fmla="*/ 179625 h 1238250"/>
                  <a:gd name="connsiteX217" fmla="*/ 55675 w 1163264"/>
                  <a:gd name="connsiteY217" fmla="*/ 171791 h 1238250"/>
                  <a:gd name="connsiteX218" fmla="*/ 70664 w 1163264"/>
                  <a:gd name="connsiteY218" fmla="*/ 147575 h 1238250"/>
                  <a:gd name="connsiteX219" fmla="*/ 55675 w 1163264"/>
                  <a:gd name="connsiteY219" fmla="*/ 106267 h 1238250"/>
                  <a:gd name="connsiteX220" fmla="*/ 62813 w 1163264"/>
                  <a:gd name="connsiteY220" fmla="*/ 99145 h 1238250"/>
                  <a:gd name="connsiteX221" fmla="*/ 84940 w 1163264"/>
                  <a:gd name="connsiteY221" fmla="*/ 77778 h 1238250"/>
                  <a:gd name="connsiteX222" fmla="*/ 109922 w 1163264"/>
                  <a:gd name="connsiteY222" fmla="*/ 59260 h 1238250"/>
                  <a:gd name="connsiteX223" fmla="*/ 117774 w 1163264"/>
                  <a:gd name="connsiteY223" fmla="*/ 54275 h 1238250"/>
                  <a:gd name="connsiteX224" fmla="*/ 160601 w 1163264"/>
                  <a:gd name="connsiteY224" fmla="*/ 77778 h 1238250"/>
                  <a:gd name="connsiteX225" fmla="*/ 179873 w 1163264"/>
                  <a:gd name="connsiteY225" fmla="*/ 71368 h 1238250"/>
                  <a:gd name="connsiteX226" fmla="*/ 197003 w 1163264"/>
                  <a:gd name="connsiteY226" fmla="*/ 25074 h 1238250"/>
                  <a:gd name="connsiteX227" fmla="*/ 206282 w 1163264"/>
                  <a:gd name="connsiteY227" fmla="*/ 24362 h 1238250"/>
                  <a:gd name="connsiteX228" fmla="*/ 236975 w 1163264"/>
                  <a:gd name="connsiteY228" fmla="*/ 22225 h 1238250"/>
                  <a:gd name="connsiteX229" fmla="*/ 571201 w 1163264"/>
                  <a:gd name="connsiteY229" fmla="*/ 0 h 1238250"/>
                  <a:gd name="connsiteX230" fmla="*/ 589818 w 1163264"/>
                  <a:gd name="connsiteY230" fmla="*/ 15767 h 1238250"/>
                  <a:gd name="connsiteX231" fmla="*/ 633494 w 1163264"/>
                  <a:gd name="connsiteY231" fmla="*/ 21500 h 1238250"/>
                  <a:gd name="connsiteX232" fmla="*/ 654259 w 1163264"/>
                  <a:gd name="connsiteY232" fmla="*/ 10033 h 1238250"/>
                  <a:gd name="connsiteX233" fmla="*/ 700800 w 1163264"/>
                  <a:gd name="connsiteY233" fmla="*/ 44433 h 1238250"/>
                  <a:gd name="connsiteX234" fmla="*/ 696504 w 1163264"/>
                  <a:gd name="connsiteY234" fmla="*/ 66650 h 1238250"/>
                  <a:gd name="connsiteX235" fmla="*/ 708676 w 1163264"/>
                  <a:gd name="connsiteY235" fmla="*/ 88150 h 1238250"/>
                  <a:gd name="connsiteX236" fmla="*/ 715836 w 1163264"/>
                  <a:gd name="connsiteY236" fmla="*/ 109650 h 1238250"/>
                  <a:gd name="connsiteX237" fmla="*/ 717268 w 1163264"/>
                  <a:gd name="connsiteY237" fmla="*/ 111083 h 1238250"/>
                  <a:gd name="connsiteX238" fmla="*/ 735168 w 1163264"/>
                  <a:gd name="connsiteY238" fmla="*/ 121833 h 1238250"/>
                  <a:gd name="connsiteX239" fmla="*/ 735884 w 1163264"/>
                  <a:gd name="connsiteY239" fmla="*/ 143333 h 1238250"/>
                  <a:gd name="connsiteX240" fmla="*/ 729440 w 1163264"/>
                  <a:gd name="connsiteY240" fmla="*/ 179167 h 1238250"/>
                  <a:gd name="connsiteX241" fmla="*/ 707960 w 1163264"/>
                  <a:gd name="connsiteY241" fmla="*/ 186333 h 1238250"/>
                  <a:gd name="connsiteX242" fmla="*/ 677887 w 1163264"/>
                  <a:gd name="connsiteY242" fmla="*/ 227183 h 1238250"/>
                  <a:gd name="connsiteX243" fmla="*/ 677887 w 1163264"/>
                  <a:gd name="connsiteY243" fmla="*/ 250117 h 1238250"/>
                  <a:gd name="connsiteX244" fmla="*/ 652827 w 1163264"/>
                  <a:gd name="connsiteY244" fmla="*/ 264450 h 1238250"/>
                  <a:gd name="connsiteX245" fmla="*/ 626334 w 1163264"/>
                  <a:gd name="connsiteY245" fmla="*/ 273050 h 1238250"/>
                  <a:gd name="connsiteX246" fmla="*/ 609150 w 1163264"/>
                  <a:gd name="connsiteY246" fmla="*/ 257283 h 1238250"/>
                  <a:gd name="connsiteX247" fmla="*/ 559029 w 1163264"/>
                  <a:gd name="connsiteY247" fmla="*/ 250833 h 1238250"/>
                  <a:gd name="connsiteX248" fmla="*/ 538981 w 1163264"/>
                  <a:gd name="connsiteY248" fmla="*/ 262300 h 1238250"/>
                  <a:gd name="connsiteX249" fmla="*/ 493156 w 1163264"/>
                  <a:gd name="connsiteY249" fmla="*/ 227183 h 1238250"/>
                  <a:gd name="connsiteX250" fmla="*/ 498884 w 1163264"/>
                  <a:gd name="connsiteY250" fmla="*/ 204967 h 1238250"/>
                  <a:gd name="connsiteX251" fmla="*/ 488144 w 1163264"/>
                  <a:gd name="connsiteY251" fmla="*/ 184183 h 1238250"/>
                  <a:gd name="connsiteX252" fmla="*/ 487428 w 1163264"/>
                  <a:gd name="connsiteY252" fmla="*/ 182750 h 1238250"/>
                  <a:gd name="connsiteX253" fmla="*/ 480268 w 1163264"/>
                  <a:gd name="connsiteY253" fmla="*/ 160533 h 1238250"/>
                  <a:gd name="connsiteX254" fmla="*/ 470959 w 1163264"/>
                  <a:gd name="connsiteY254" fmla="*/ 154800 h 1238250"/>
                  <a:gd name="connsiteX255" fmla="*/ 460219 w 1163264"/>
                  <a:gd name="connsiteY255" fmla="*/ 149067 h 1238250"/>
                  <a:gd name="connsiteX256" fmla="*/ 468095 w 1163264"/>
                  <a:gd name="connsiteY256" fmla="*/ 89583 h 1238250"/>
                  <a:gd name="connsiteX257" fmla="*/ 490292 w 1163264"/>
                  <a:gd name="connsiteY257" fmla="*/ 82417 h 1238250"/>
                  <a:gd name="connsiteX258" fmla="*/ 517500 w 1163264"/>
                  <a:gd name="connsiteY258" fmla="*/ 47300 h 1238250"/>
                  <a:gd name="connsiteX259" fmla="*/ 517500 w 1163264"/>
                  <a:gd name="connsiteY259" fmla="*/ 23650 h 1238250"/>
                  <a:gd name="connsiteX260" fmla="*/ 543277 w 1163264"/>
                  <a:gd name="connsiteY260" fmla="*/ 9317 h 1238250"/>
                  <a:gd name="connsiteX261" fmla="*/ 571201 w 1163264"/>
                  <a:gd name="connsiteY261" fmla="*/ 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163264" h="1238250">
                    <a:moveTo>
                      <a:pt x="1051630" y="384175"/>
                    </a:moveTo>
                    <a:cubicBezTo>
                      <a:pt x="1056621" y="407721"/>
                      <a:pt x="1065177" y="446964"/>
                      <a:pt x="1067316" y="469797"/>
                    </a:cubicBezTo>
                    <a:cubicBezTo>
                      <a:pt x="1068029" y="481926"/>
                      <a:pt x="1068742" y="497624"/>
                      <a:pt x="1068742" y="514034"/>
                    </a:cubicBezTo>
                    <a:cubicBezTo>
                      <a:pt x="1069455" y="539007"/>
                      <a:pt x="1070168" y="574683"/>
                      <a:pt x="1074446" y="584672"/>
                    </a:cubicBezTo>
                    <a:cubicBezTo>
                      <a:pt x="1083715" y="608218"/>
                      <a:pt x="1101540" y="640326"/>
                      <a:pt x="1122217" y="661018"/>
                    </a:cubicBezTo>
                    <a:cubicBezTo>
                      <a:pt x="1147172" y="686705"/>
                      <a:pt x="1169988" y="723094"/>
                      <a:pt x="1161432" y="743786"/>
                    </a:cubicBezTo>
                    <a:cubicBezTo>
                      <a:pt x="1155728" y="757342"/>
                      <a:pt x="1126495" y="789450"/>
                      <a:pt x="1059473" y="788023"/>
                    </a:cubicBezTo>
                    <a:cubicBezTo>
                      <a:pt x="1060899" y="807288"/>
                      <a:pt x="1062325" y="839396"/>
                      <a:pt x="1062325" y="872932"/>
                    </a:cubicBezTo>
                    <a:cubicBezTo>
                      <a:pt x="1062325" y="972110"/>
                      <a:pt x="1050204" y="997083"/>
                      <a:pt x="1040222" y="1007785"/>
                    </a:cubicBezTo>
                    <a:cubicBezTo>
                      <a:pt x="1030240" y="1018488"/>
                      <a:pt x="1005998" y="1031331"/>
                      <a:pt x="910456" y="1029904"/>
                    </a:cubicBezTo>
                    <a:cubicBezTo>
                      <a:pt x="884075" y="1029904"/>
                      <a:pt x="848425" y="1028477"/>
                      <a:pt x="826322" y="1026337"/>
                    </a:cubicBezTo>
                    <a:cubicBezTo>
                      <a:pt x="826322" y="1026337"/>
                      <a:pt x="826322" y="1026337"/>
                      <a:pt x="826322" y="1221839"/>
                    </a:cubicBezTo>
                    <a:cubicBezTo>
                      <a:pt x="826322" y="1230402"/>
                      <a:pt x="819905" y="1236823"/>
                      <a:pt x="811349" y="1237537"/>
                    </a:cubicBezTo>
                    <a:cubicBezTo>
                      <a:pt x="809923" y="1237537"/>
                      <a:pt x="801367" y="1238250"/>
                      <a:pt x="787820" y="1238250"/>
                    </a:cubicBezTo>
                    <a:cubicBezTo>
                      <a:pt x="736484" y="1238250"/>
                      <a:pt x="615986" y="1231115"/>
                      <a:pt x="518305" y="1172607"/>
                    </a:cubicBezTo>
                    <a:cubicBezTo>
                      <a:pt x="514027" y="1169753"/>
                      <a:pt x="511175" y="1164758"/>
                      <a:pt x="511175" y="1159050"/>
                    </a:cubicBezTo>
                    <a:cubicBezTo>
                      <a:pt x="511175" y="1159050"/>
                      <a:pt x="511175" y="1159050"/>
                      <a:pt x="511175" y="1076283"/>
                    </a:cubicBezTo>
                    <a:cubicBezTo>
                      <a:pt x="521870" y="1079850"/>
                      <a:pt x="532565" y="1082704"/>
                      <a:pt x="542547" y="1085558"/>
                    </a:cubicBezTo>
                    <a:cubicBezTo>
                      <a:pt x="542547" y="1085558"/>
                      <a:pt x="542547" y="1085558"/>
                      <a:pt x="542547" y="1149775"/>
                    </a:cubicBezTo>
                    <a:cubicBezTo>
                      <a:pt x="636663" y="1203288"/>
                      <a:pt x="755022" y="1206856"/>
                      <a:pt x="794950" y="1206856"/>
                    </a:cubicBezTo>
                    <a:cubicBezTo>
                      <a:pt x="794950" y="1206856"/>
                      <a:pt x="794950" y="1206856"/>
                      <a:pt x="794950" y="1009212"/>
                    </a:cubicBezTo>
                    <a:cubicBezTo>
                      <a:pt x="794950" y="1004218"/>
                      <a:pt x="797802" y="999223"/>
                      <a:pt x="802080" y="996369"/>
                    </a:cubicBezTo>
                    <a:cubicBezTo>
                      <a:pt x="805645" y="993515"/>
                      <a:pt x="810636" y="992802"/>
                      <a:pt x="814914" y="994229"/>
                    </a:cubicBezTo>
                    <a:cubicBezTo>
                      <a:pt x="821331" y="994942"/>
                      <a:pt x="866250" y="999223"/>
                      <a:pt x="914734" y="999223"/>
                    </a:cubicBezTo>
                    <a:cubicBezTo>
                      <a:pt x="1001720" y="999937"/>
                      <a:pt x="1015980" y="987807"/>
                      <a:pt x="1017406" y="986380"/>
                    </a:cubicBezTo>
                    <a:cubicBezTo>
                      <a:pt x="1018832" y="984953"/>
                      <a:pt x="1030953" y="969256"/>
                      <a:pt x="1030953" y="872932"/>
                    </a:cubicBezTo>
                    <a:cubicBezTo>
                      <a:pt x="1030953" y="821559"/>
                      <a:pt x="1027388" y="772326"/>
                      <a:pt x="1027388" y="772326"/>
                    </a:cubicBezTo>
                    <a:cubicBezTo>
                      <a:pt x="1026675" y="767332"/>
                      <a:pt x="1028814" y="763051"/>
                      <a:pt x="1031666" y="759483"/>
                    </a:cubicBezTo>
                    <a:cubicBezTo>
                      <a:pt x="1035231" y="756629"/>
                      <a:pt x="1040222" y="754488"/>
                      <a:pt x="1044500" y="755202"/>
                    </a:cubicBezTo>
                    <a:cubicBezTo>
                      <a:pt x="1102253" y="761623"/>
                      <a:pt x="1127208" y="740218"/>
                      <a:pt x="1132199" y="732369"/>
                    </a:cubicBezTo>
                    <a:cubicBezTo>
                      <a:pt x="1131486" y="725948"/>
                      <a:pt x="1122217" y="705256"/>
                      <a:pt x="1100114" y="683851"/>
                    </a:cubicBezTo>
                    <a:cubicBezTo>
                      <a:pt x="1070168" y="652456"/>
                      <a:pt x="1050917" y="608932"/>
                      <a:pt x="1045213" y="596088"/>
                    </a:cubicBezTo>
                    <a:cubicBezTo>
                      <a:pt x="1039509" y="581818"/>
                      <a:pt x="1038796" y="554705"/>
                      <a:pt x="1037370" y="514748"/>
                    </a:cubicBezTo>
                    <a:cubicBezTo>
                      <a:pt x="1037370" y="498337"/>
                      <a:pt x="1036657" y="484067"/>
                      <a:pt x="1035944" y="472651"/>
                    </a:cubicBezTo>
                    <a:cubicBezTo>
                      <a:pt x="1034518" y="459094"/>
                      <a:pt x="1030953" y="437689"/>
                      <a:pt x="1027388" y="419137"/>
                    </a:cubicBezTo>
                    <a:cubicBezTo>
                      <a:pt x="1035944" y="407721"/>
                      <a:pt x="1043787" y="395591"/>
                      <a:pt x="1051630" y="384175"/>
                    </a:cubicBezTo>
                    <a:close/>
                    <a:moveTo>
                      <a:pt x="236181" y="147637"/>
                    </a:moveTo>
                    <a:cubicBezTo>
                      <a:pt x="289778" y="147637"/>
                      <a:pt x="334085" y="184679"/>
                      <a:pt x="344805" y="234543"/>
                    </a:cubicBezTo>
                    <a:cubicBezTo>
                      <a:pt x="346949" y="242378"/>
                      <a:pt x="347663" y="250214"/>
                      <a:pt x="347663" y="258762"/>
                    </a:cubicBezTo>
                    <a:cubicBezTo>
                      <a:pt x="347663" y="265173"/>
                      <a:pt x="346949" y="270872"/>
                      <a:pt x="346234" y="277283"/>
                    </a:cubicBezTo>
                    <a:cubicBezTo>
                      <a:pt x="340517" y="313612"/>
                      <a:pt x="316220" y="344955"/>
                      <a:pt x="282632" y="359914"/>
                    </a:cubicBezTo>
                    <a:cubicBezTo>
                      <a:pt x="270483" y="365613"/>
                      <a:pt x="256905" y="369175"/>
                      <a:pt x="241898" y="369887"/>
                    </a:cubicBezTo>
                    <a:cubicBezTo>
                      <a:pt x="239754" y="369887"/>
                      <a:pt x="238325" y="369887"/>
                      <a:pt x="236181" y="369887"/>
                    </a:cubicBezTo>
                    <a:cubicBezTo>
                      <a:pt x="175437" y="369887"/>
                      <a:pt x="125413" y="320023"/>
                      <a:pt x="125413" y="258762"/>
                    </a:cubicBezTo>
                    <a:cubicBezTo>
                      <a:pt x="125413" y="197501"/>
                      <a:pt x="175437" y="147637"/>
                      <a:pt x="236181" y="147637"/>
                    </a:cubicBezTo>
                    <a:close/>
                    <a:moveTo>
                      <a:pt x="766041" y="144462"/>
                    </a:moveTo>
                    <a:cubicBezTo>
                      <a:pt x="977389" y="163034"/>
                      <a:pt x="1065212" y="266610"/>
                      <a:pt x="1055216" y="315183"/>
                    </a:cubicBezTo>
                    <a:cubicBezTo>
                      <a:pt x="1048076" y="328041"/>
                      <a:pt x="1040936" y="340184"/>
                      <a:pt x="1033082" y="352327"/>
                    </a:cubicBezTo>
                    <a:cubicBezTo>
                      <a:pt x="1027370" y="360185"/>
                      <a:pt x="1022371" y="368042"/>
                      <a:pt x="1016659" y="375900"/>
                    </a:cubicBezTo>
                    <a:cubicBezTo>
                      <a:pt x="836728" y="630910"/>
                      <a:pt x="481150" y="773058"/>
                      <a:pt x="481150" y="773058"/>
                    </a:cubicBezTo>
                    <a:cubicBezTo>
                      <a:pt x="419030" y="918064"/>
                      <a:pt x="624666" y="1037354"/>
                      <a:pt x="604674" y="1060926"/>
                    </a:cubicBezTo>
                    <a:cubicBezTo>
                      <a:pt x="601104" y="1065212"/>
                      <a:pt x="576113" y="1063069"/>
                      <a:pt x="539699" y="1053069"/>
                    </a:cubicBezTo>
                    <a:cubicBezTo>
                      <a:pt x="532559" y="1050926"/>
                      <a:pt x="525418" y="1048783"/>
                      <a:pt x="517564" y="1045926"/>
                    </a:cubicBezTo>
                    <a:cubicBezTo>
                      <a:pt x="376903" y="998067"/>
                      <a:pt x="126999" y="843061"/>
                      <a:pt x="222676" y="508762"/>
                    </a:cubicBezTo>
                    <a:cubicBezTo>
                      <a:pt x="222676" y="508762"/>
                      <a:pt x="222676" y="508762"/>
                      <a:pt x="236957" y="492333"/>
                    </a:cubicBezTo>
                    <a:cubicBezTo>
                      <a:pt x="236957" y="492333"/>
                      <a:pt x="236957" y="492333"/>
                      <a:pt x="267659" y="528048"/>
                    </a:cubicBezTo>
                    <a:cubicBezTo>
                      <a:pt x="267659" y="528048"/>
                      <a:pt x="267659" y="528048"/>
                      <a:pt x="295506" y="521620"/>
                    </a:cubicBezTo>
                    <a:cubicBezTo>
                      <a:pt x="311214" y="518048"/>
                      <a:pt x="327636" y="511619"/>
                      <a:pt x="328350" y="511619"/>
                    </a:cubicBezTo>
                    <a:cubicBezTo>
                      <a:pt x="329778" y="510905"/>
                      <a:pt x="346201" y="505190"/>
                      <a:pt x="360481" y="497333"/>
                    </a:cubicBezTo>
                    <a:cubicBezTo>
                      <a:pt x="360481" y="497333"/>
                      <a:pt x="360481" y="497333"/>
                      <a:pt x="386185" y="484475"/>
                    </a:cubicBezTo>
                    <a:cubicBezTo>
                      <a:pt x="386185" y="484475"/>
                      <a:pt x="386185" y="484475"/>
                      <a:pt x="386899" y="437331"/>
                    </a:cubicBezTo>
                    <a:cubicBezTo>
                      <a:pt x="386899" y="437331"/>
                      <a:pt x="386899" y="437331"/>
                      <a:pt x="433310" y="445188"/>
                    </a:cubicBezTo>
                    <a:cubicBezTo>
                      <a:pt x="433310" y="445188"/>
                      <a:pt x="433310" y="445188"/>
                      <a:pt x="450447" y="422330"/>
                    </a:cubicBezTo>
                    <a:cubicBezTo>
                      <a:pt x="459015" y="410187"/>
                      <a:pt x="467583" y="395186"/>
                      <a:pt x="469011" y="393043"/>
                    </a:cubicBezTo>
                    <a:cubicBezTo>
                      <a:pt x="469725" y="391615"/>
                      <a:pt x="478294" y="376614"/>
                      <a:pt x="484720" y="362328"/>
                    </a:cubicBezTo>
                    <a:cubicBezTo>
                      <a:pt x="484720" y="362328"/>
                      <a:pt x="484720" y="362328"/>
                      <a:pt x="496144" y="335898"/>
                    </a:cubicBezTo>
                    <a:cubicBezTo>
                      <a:pt x="496144" y="335898"/>
                      <a:pt x="496144" y="335898"/>
                      <a:pt x="468297" y="301611"/>
                    </a:cubicBezTo>
                    <a:cubicBezTo>
                      <a:pt x="468297" y="300182"/>
                      <a:pt x="468297" y="298754"/>
                      <a:pt x="469011" y="298040"/>
                    </a:cubicBezTo>
                    <a:cubicBezTo>
                      <a:pt x="469011" y="298040"/>
                      <a:pt x="469011" y="298040"/>
                      <a:pt x="504712" y="276610"/>
                    </a:cubicBezTo>
                    <a:cubicBezTo>
                      <a:pt x="511138" y="280896"/>
                      <a:pt x="518278" y="285182"/>
                      <a:pt x="526132" y="289468"/>
                    </a:cubicBezTo>
                    <a:cubicBezTo>
                      <a:pt x="526132" y="289468"/>
                      <a:pt x="526132" y="289468"/>
                      <a:pt x="541127" y="296611"/>
                    </a:cubicBezTo>
                    <a:cubicBezTo>
                      <a:pt x="541127" y="296611"/>
                      <a:pt x="541127" y="296611"/>
                      <a:pt x="563975" y="283039"/>
                    </a:cubicBezTo>
                    <a:cubicBezTo>
                      <a:pt x="574685" y="285896"/>
                      <a:pt x="586110" y="287325"/>
                      <a:pt x="596820" y="287325"/>
                    </a:cubicBezTo>
                    <a:cubicBezTo>
                      <a:pt x="596820" y="287325"/>
                      <a:pt x="596820" y="287325"/>
                      <a:pt x="617526" y="305897"/>
                    </a:cubicBezTo>
                    <a:cubicBezTo>
                      <a:pt x="617526" y="305897"/>
                      <a:pt x="617526" y="305897"/>
                      <a:pt x="633234" y="301611"/>
                    </a:cubicBezTo>
                    <a:cubicBezTo>
                      <a:pt x="643945" y="299468"/>
                      <a:pt x="654655" y="295897"/>
                      <a:pt x="663937" y="292325"/>
                    </a:cubicBezTo>
                    <a:cubicBezTo>
                      <a:pt x="663937" y="292325"/>
                      <a:pt x="663937" y="292325"/>
                      <a:pt x="665365" y="291611"/>
                    </a:cubicBezTo>
                    <a:cubicBezTo>
                      <a:pt x="665365" y="291611"/>
                      <a:pt x="665365" y="291611"/>
                      <a:pt x="666793" y="290896"/>
                    </a:cubicBezTo>
                    <a:cubicBezTo>
                      <a:pt x="676075" y="286611"/>
                      <a:pt x="685357" y="281610"/>
                      <a:pt x="694640" y="275181"/>
                    </a:cubicBezTo>
                    <a:cubicBezTo>
                      <a:pt x="694640" y="275181"/>
                      <a:pt x="694640" y="275181"/>
                      <a:pt x="708206" y="265895"/>
                    </a:cubicBezTo>
                    <a:cubicBezTo>
                      <a:pt x="708206" y="265895"/>
                      <a:pt x="708206" y="265895"/>
                      <a:pt x="708206" y="238752"/>
                    </a:cubicBezTo>
                    <a:cubicBezTo>
                      <a:pt x="716060" y="230180"/>
                      <a:pt x="722486" y="220894"/>
                      <a:pt x="728198" y="210893"/>
                    </a:cubicBezTo>
                    <a:cubicBezTo>
                      <a:pt x="728198" y="210893"/>
                      <a:pt x="728198" y="210893"/>
                      <a:pt x="752475" y="203750"/>
                    </a:cubicBezTo>
                    <a:cubicBezTo>
                      <a:pt x="752475" y="203750"/>
                      <a:pt x="752475" y="203750"/>
                      <a:pt x="757473" y="188750"/>
                    </a:cubicBezTo>
                    <a:cubicBezTo>
                      <a:pt x="762471" y="174463"/>
                      <a:pt x="765327" y="159463"/>
                      <a:pt x="766041" y="144462"/>
                    </a:cubicBezTo>
                    <a:close/>
                    <a:moveTo>
                      <a:pt x="597001" y="75928"/>
                    </a:moveTo>
                    <a:cubicBezTo>
                      <a:pt x="589026" y="75950"/>
                      <a:pt x="580895" y="77434"/>
                      <a:pt x="573031" y="80491"/>
                    </a:cubicBezTo>
                    <a:cubicBezTo>
                      <a:pt x="552301" y="89842"/>
                      <a:pt x="539434" y="109984"/>
                      <a:pt x="537289" y="131564"/>
                    </a:cubicBezTo>
                    <a:cubicBezTo>
                      <a:pt x="536574" y="141635"/>
                      <a:pt x="538004" y="150986"/>
                      <a:pt x="542293" y="161057"/>
                    </a:cubicBezTo>
                    <a:cubicBezTo>
                      <a:pt x="543008" y="161776"/>
                      <a:pt x="543008" y="162495"/>
                      <a:pt x="543723" y="163215"/>
                    </a:cubicBezTo>
                    <a:cubicBezTo>
                      <a:pt x="557305" y="192708"/>
                      <a:pt x="592332" y="206375"/>
                      <a:pt x="622355" y="192708"/>
                    </a:cubicBezTo>
                    <a:cubicBezTo>
                      <a:pt x="642371" y="184076"/>
                      <a:pt x="655238" y="164653"/>
                      <a:pt x="657383" y="143793"/>
                    </a:cubicBezTo>
                    <a:cubicBezTo>
                      <a:pt x="658812" y="133722"/>
                      <a:pt x="657383" y="122932"/>
                      <a:pt x="653094" y="112142"/>
                    </a:cubicBezTo>
                    <a:cubicBezTo>
                      <a:pt x="643443" y="88943"/>
                      <a:pt x="620926" y="75860"/>
                      <a:pt x="597001" y="75928"/>
                    </a:cubicBezTo>
                    <a:close/>
                    <a:moveTo>
                      <a:pt x="236538" y="52387"/>
                    </a:moveTo>
                    <a:cubicBezTo>
                      <a:pt x="236538" y="52387"/>
                      <a:pt x="227975" y="52387"/>
                      <a:pt x="218699" y="53101"/>
                    </a:cubicBezTo>
                    <a:cubicBezTo>
                      <a:pt x="218699" y="53101"/>
                      <a:pt x="218699" y="53101"/>
                      <a:pt x="202288" y="96670"/>
                    </a:cubicBezTo>
                    <a:cubicBezTo>
                      <a:pt x="202288" y="96670"/>
                      <a:pt x="202288" y="96670"/>
                      <a:pt x="195152" y="98812"/>
                    </a:cubicBezTo>
                    <a:cubicBezTo>
                      <a:pt x="185162" y="100955"/>
                      <a:pt x="175173" y="104526"/>
                      <a:pt x="165897" y="108812"/>
                    </a:cubicBezTo>
                    <a:cubicBezTo>
                      <a:pt x="165897" y="108812"/>
                      <a:pt x="165897" y="108812"/>
                      <a:pt x="158761" y="111669"/>
                    </a:cubicBezTo>
                    <a:cubicBezTo>
                      <a:pt x="158761" y="111669"/>
                      <a:pt x="158761" y="111669"/>
                      <a:pt x="119516" y="89527"/>
                    </a:cubicBezTo>
                    <a:cubicBezTo>
                      <a:pt x="111667" y="95241"/>
                      <a:pt x="105245" y="100955"/>
                      <a:pt x="105245" y="100955"/>
                    </a:cubicBezTo>
                    <a:cubicBezTo>
                      <a:pt x="105245" y="100955"/>
                      <a:pt x="98110" y="106669"/>
                      <a:pt x="91688" y="113097"/>
                    </a:cubicBezTo>
                    <a:cubicBezTo>
                      <a:pt x="91688" y="113097"/>
                      <a:pt x="91688" y="113097"/>
                      <a:pt x="105245" y="152380"/>
                    </a:cubicBezTo>
                    <a:cubicBezTo>
                      <a:pt x="105245" y="152380"/>
                      <a:pt x="105245" y="152380"/>
                      <a:pt x="100251" y="158808"/>
                    </a:cubicBezTo>
                    <a:cubicBezTo>
                      <a:pt x="92402" y="169522"/>
                      <a:pt x="85266" y="180235"/>
                      <a:pt x="80271" y="191663"/>
                    </a:cubicBezTo>
                    <a:cubicBezTo>
                      <a:pt x="80271" y="191663"/>
                      <a:pt x="80271" y="191663"/>
                      <a:pt x="76704" y="198805"/>
                    </a:cubicBezTo>
                    <a:cubicBezTo>
                      <a:pt x="76704" y="198805"/>
                      <a:pt x="76704" y="198805"/>
                      <a:pt x="38172" y="205948"/>
                    </a:cubicBezTo>
                    <a:cubicBezTo>
                      <a:pt x="36032" y="215233"/>
                      <a:pt x="34604" y="223089"/>
                      <a:pt x="34604" y="223804"/>
                    </a:cubicBezTo>
                    <a:cubicBezTo>
                      <a:pt x="34604" y="223804"/>
                      <a:pt x="33177" y="231660"/>
                      <a:pt x="31750" y="241660"/>
                    </a:cubicBezTo>
                    <a:cubicBezTo>
                      <a:pt x="31750" y="241660"/>
                      <a:pt x="31750" y="241660"/>
                      <a:pt x="64573" y="260230"/>
                    </a:cubicBezTo>
                    <a:cubicBezTo>
                      <a:pt x="64573" y="260230"/>
                      <a:pt x="64573" y="260230"/>
                      <a:pt x="64573" y="268800"/>
                    </a:cubicBezTo>
                    <a:cubicBezTo>
                      <a:pt x="65287" y="282371"/>
                      <a:pt x="68141" y="295941"/>
                      <a:pt x="71709" y="308798"/>
                    </a:cubicBezTo>
                    <a:cubicBezTo>
                      <a:pt x="71709" y="308798"/>
                      <a:pt x="71709" y="308798"/>
                      <a:pt x="74563" y="316654"/>
                    </a:cubicBezTo>
                    <a:cubicBezTo>
                      <a:pt x="74563" y="316654"/>
                      <a:pt x="74563" y="316654"/>
                      <a:pt x="50302" y="346652"/>
                    </a:cubicBezTo>
                    <a:cubicBezTo>
                      <a:pt x="54584" y="354509"/>
                      <a:pt x="58865" y="362365"/>
                      <a:pt x="58865" y="362365"/>
                    </a:cubicBezTo>
                    <a:cubicBezTo>
                      <a:pt x="58865" y="362365"/>
                      <a:pt x="63146" y="369508"/>
                      <a:pt x="68141" y="377364"/>
                    </a:cubicBezTo>
                    <a:cubicBezTo>
                      <a:pt x="68141" y="377364"/>
                      <a:pt x="68141" y="377364"/>
                      <a:pt x="108100" y="370936"/>
                    </a:cubicBezTo>
                    <a:cubicBezTo>
                      <a:pt x="108100" y="370936"/>
                      <a:pt x="108100" y="370936"/>
                      <a:pt x="113808" y="376650"/>
                    </a:cubicBezTo>
                    <a:cubicBezTo>
                      <a:pt x="122370" y="385221"/>
                      <a:pt x="132360" y="392363"/>
                      <a:pt x="142350" y="398791"/>
                    </a:cubicBezTo>
                    <a:cubicBezTo>
                      <a:pt x="142350" y="398791"/>
                      <a:pt x="142350" y="398791"/>
                      <a:pt x="149485" y="403791"/>
                    </a:cubicBezTo>
                    <a:cubicBezTo>
                      <a:pt x="149485" y="403791"/>
                      <a:pt x="149485" y="403791"/>
                      <a:pt x="150199" y="445931"/>
                    </a:cubicBezTo>
                    <a:cubicBezTo>
                      <a:pt x="158761" y="450216"/>
                      <a:pt x="166610" y="453073"/>
                      <a:pt x="166610" y="453073"/>
                    </a:cubicBezTo>
                    <a:cubicBezTo>
                      <a:pt x="166610" y="453073"/>
                      <a:pt x="174459" y="455930"/>
                      <a:pt x="183735" y="458787"/>
                    </a:cubicBezTo>
                    <a:cubicBezTo>
                      <a:pt x="183735" y="458787"/>
                      <a:pt x="183735" y="458787"/>
                      <a:pt x="212277" y="424504"/>
                    </a:cubicBezTo>
                    <a:cubicBezTo>
                      <a:pt x="212277" y="424504"/>
                      <a:pt x="212277" y="424504"/>
                      <a:pt x="218699" y="425218"/>
                    </a:cubicBezTo>
                    <a:cubicBezTo>
                      <a:pt x="218699" y="425218"/>
                      <a:pt x="218699" y="425218"/>
                      <a:pt x="220126" y="425218"/>
                    </a:cubicBezTo>
                    <a:cubicBezTo>
                      <a:pt x="230829" y="426647"/>
                      <a:pt x="241533" y="426647"/>
                      <a:pt x="252236" y="425218"/>
                    </a:cubicBezTo>
                    <a:cubicBezTo>
                      <a:pt x="252236" y="425218"/>
                      <a:pt x="252236" y="425218"/>
                      <a:pt x="252949" y="425218"/>
                    </a:cubicBezTo>
                    <a:cubicBezTo>
                      <a:pt x="252949" y="425218"/>
                      <a:pt x="252949" y="425218"/>
                      <a:pt x="260798" y="424504"/>
                    </a:cubicBezTo>
                    <a:cubicBezTo>
                      <a:pt x="260798" y="424504"/>
                      <a:pt x="260798" y="424504"/>
                      <a:pt x="289340" y="458787"/>
                    </a:cubicBezTo>
                    <a:cubicBezTo>
                      <a:pt x="298616" y="455930"/>
                      <a:pt x="306465" y="453073"/>
                      <a:pt x="306465" y="453073"/>
                    </a:cubicBezTo>
                    <a:cubicBezTo>
                      <a:pt x="307179" y="453073"/>
                      <a:pt x="315028" y="450216"/>
                      <a:pt x="323590" y="445931"/>
                    </a:cubicBezTo>
                    <a:cubicBezTo>
                      <a:pt x="323590" y="445931"/>
                      <a:pt x="323590" y="445931"/>
                      <a:pt x="323590" y="403791"/>
                    </a:cubicBezTo>
                    <a:cubicBezTo>
                      <a:pt x="323590" y="403791"/>
                      <a:pt x="323590" y="403791"/>
                      <a:pt x="331439" y="399506"/>
                    </a:cubicBezTo>
                    <a:cubicBezTo>
                      <a:pt x="341429" y="392363"/>
                      <a:pt x="350705" y="385221"/>
                      <a:pt x="359981" y="376650"/>
                    </a:cubicBezTo>
                    <a:cubicBezTo>
                      <a:pt x="359981" y="376650"/>
                      <a:pt x="359981" y="376650"/>
                      <a:pt x="365689" y="370936"/>
                    </a:cubicBezTo>
                    <a:cubicBezTo>
                      <a:pt x="365689" y="370936"/>
                      <a:pt x="365689" y="370936"/>
                      <a:pt x="404934" y="378079"/>
                    </a:cubicBezTo>
                    <a:cubicBezTo>
                      <a:pt x="410643" y="370222"/>
                      <a:pt x="414924" y="362365"/>
                      <a:pt x="414924" y="362365"/>
                    </a:cubicBezTo>
                    <a:cubicBezTo>
                      <a:pt x="414924" y="362365"/>
                      <a:pt x="419205" y="355223"/>
                      <a:pt x="422773" y="346652"/>
                    </a:cubicBezTo>
                    <a:cubicBezTo>
                      <a:pt x="422773" y="346652"/>
                      <a:pt x="422773" y="346652"/>
                      <a:pt x="399226" y="317369"/>
                    </a:cubicBezTo>
                    <a:cubicBezTo>
                      <a:pt x="399226" y="317369"/>
                      <a:pt x="399226" y="317369"/>
                      <a:pt x="402080" y="309512"/>
                    </a:cubicBezTo>
                    <a:cubicBezTo>
                      <a:pt x="405648" y="295941"/>
                      <a:pt x="408502" y="282371"/>
                      <a:pt x="409216" y="268800"/>
                    </a:cubicBezTo>
                    <a:cubicBezTo>
                      <a:pt x="409216" y="268800"/>
                      <a:pt x="409216" y="268800"/>
                      <a:pt x="409929" y="260230"/>
                    </a:cubicBezTo>
                    <a:cubicBezTo>
                      <a:pt x="409929" y="260230"/>
                      <a:pt x="409929" y="260230"/>
                      <a:pt x="441325" y="241660"/>
                    </a:cubicBezTo>
                    <a:cubicBezTo>
                      <a:pt x="440612" y="232374"/>
                      <a:pt x="439185" y="223804"/>
                      <a:pt x="439185" y="223804"/>
                    </a:cubicBezTo>
                    <a:cubicBezTo>
                      <a:pt x="439185" y="223804"/>
                      <a:pt x="437758" y="216661"/>
                      <a:pt x="436330" y="208805"/>
                    </a:cubicBezTo>
                    <a:cubicBezTo>
                      <a:pt x="435617" y="208090"/>
                      <a:pt x="435617" y="206662"/>
                      <a:pt x="435617" y="205948"/>
                    </a:cubicBezTo>
                    <a:cubicBezTo>
                      <a:pt x="435617" y="205948"/>
                      <a:pt x="435617" y="205948"/>
                      <a:pt x="397085" y="198805"/>
                    </a:cubicBezTo>
                    <a:cubicBezTo>
                      <a:pt x="397085" y="198805"/>
                      <a:pt x="397085" y="198805"/>
                      <a:pt x="396372" y="196663"/>
                    </a:cubicBezTo>
                    <a:cubicBezTo>
                      <a:pt x="396372" y="196663"/>
                      <a:pt x="396372" y="196663"/>
                      <a:pt x="394231" y="191663"/>
                    </a:cubicBezTo>
                    <a:cubicBezTo>
                      <a:pt x="388523" y="180235"/>
                      <a:pt x="382101" y="169522"/>
                      <a:pt x="374252" y="158808"/>
                    </a:cubicBezTo>
                    <a:cubicBezTo>
                      <a:pt x="374252" y="158808"/>
                      <a:pt x="374252" y="158808"/>
                      <a:pt x="368544" y="152380"/>
                    </a:cubicBezTo>
                    <a:cubicBezTo>
                      <a:pt x="368544" y="152380"/>
                      <a:pt x="368544" y="152380"/>
                      <a:pt x="382101" y="113097"/>
                    </a:cubicBezTo>
                    <a:cubicBezTo>
                      <a:pt x="375679" y="106669"/>
                      <a:pt x="369257" y="100955"/>
                      <a:pt x="368544" y="100955"/>
                    </a:cubicBezTo>
                    <a:cubicBezTo>
                      <a:pt x="368544" y="100955"/>
                      <a:pt x="362122" y="95241"/>
                      <a:pt x="354986" y="89527"/>
                    </a:cubicBezTo>
                    <a:cubicBezTo>
                      <a:pt x="354986" y="89527"/>
                      <a:pt x="354986" y="89527"/>
                      <a:pt x="315741" y="111669"/>
                    </a:cubicBezTo>
                    <a:cubicBezTo>
                      <a:pt x="315741" y="111669"/>
                      <a:pt x="315741" y="111669"/>
                      <a:pt x="308606" y="108812"/>
                    </a:cubicBezTo>
                    <a:cubicBezTo>
                      <a:pt x="298616" y="104526"/>
                      <a:pt x="289340" y="100955"/>
                      <a:pt x="279350" y="98812"/>
                    </a:cubicBezTo>
                    <a:cubicBezTo>
                      <a:pt x="279350" y="98812"/>
                      <a:pt x="279350" y="98812"/>
                      <a:pt x="270788" y="96670"/>
                    </a:cubicBezTo>
                    <a:cubicBezTo>
                      <a:pt x="270788" y="96670"/>
                      <a:pt x="270788" y="96670"/>
                      <a:pt x="254376" y="53101"/>
                    </a:cubicBezTo>
                    <a:cubicBezTo>
                      <a:pt x="245100" y="52387"/>
                      <a:pt x="236538" y="52387"/>
                      <a:pt x="236538" y="52387"/>
                    </a:cubicBezTo>
                    <a:close/>
                    <a:moveTo>
                      <a:pt x="236975" y="22225"/>
                    </a:moveTo>
                    <a:cubicBezTo>
                      <a:pt x="237689" y="22225"/>
                      <a:pt x="254106" y="22225"/>
                      <a:pt x="268381" y="24362"/>
                    </a:cubicBezTo>
                    <a:cubicBezTo>
                      <a:pt x="268381" y="24362"/>
                      <a:pt x="268381" y="24362"/>
                      <a:pt x="277660" y="25074"/>
                    </a:cubicBezTo>
                    <a:cubicBezTo>
                      <a:pt x="277660" y="25074"/>
                      <a:pt x="277660" y="25074"/>
                      <a:pt x="294791" y="71368"/>
                    </a:cubicBezTo>
                    <a:cubicBezTo>
                      <a:pt x="301215" y="73505"/>
                      <a:pt x="307639" y="75641"/>
                      <a:pt x="314063" y="77778"/>
                    </a:cubicBezTo>
                    <a:cubicBezTo>
                      <a:pt x="314063" y="77778"/>
                      <a:pt x="314063" y="77778"/>
                      <a:pt x="356890" y="54275"/>
                    </a:cubicBezTo>
                    <a:cubicBezTo>
                      <a:pt x="356890" y="54275"/>
                      <a:pt x="356890" y="54275"/>
                      <a:pt x="364741" y="59260"/>
                    </a:cubicBezTo>
                    <a:cubicBezTo>
                      <a:pt x="376162" y="67095"/>
                      <a:pt x="389010" y="77778"/>
                      <a:pt x="389724" y="77778"/>
                    </a:cubicBezTo>
                    <a:cubicBezTo>
                      <a:pt x="389724" y="78490"/>
                      <a:pt x="402572" y="89174"/>
                      <a:pt x="412564" y="99145"/>
                    </a:cubicBezTo>
                    <a:cubicBezTo>
                      <a:pt x="412564" y="99145"/>
                      <a:pt x="412564" y="99145"/>
                      <a:pt x="418988" y="106267"/>
                    </a:cubicBezTo>
                    <a:cubicBezTo>
                      <a:pt x="418988" y="106267"/>
                      <a:pt x="418988" y="106267"/>
                      <a:pt x="403999" y="147575"/>
                    </a:cubicBezTo>
                    <a:cubicBezTo>
                      <a:pt x="409709" y="154698"/>
                      <a:pt x="414706" y="162532"/>
                      <a:pt x="418988" y="171791"/>
                    </a:cubicBezTo>
                    <a:cubicBezTo>
                      <a:pt x="418988" y="171791"/>
                      <a:pt x="418988" y="171791"/>
                      <a:pt x="433978" y="174640"/>
                    </a:cubicBezTo>
                    <a:cubicBezTo>
                      <a:pt x="433978" y="174640"/>
                      <a:pt x="433978" y="174640"/>
                      <a:pt x="461101" y="179625"/>
                    </a:cubicBezTo>
                    <a:cubicBezTo>
                      <a:pt x="461101" y="179625"/>
                      <a:pt x="461101" y="179625"/>
                      <a:pt x="463243" y="188884"/>
                    </a:cubicBezTo>
                    <a:cubicBezTo>
                      <a:pt x="463957" y="190308"/>
                      <a:pt x="464670" y="192445"/>
                      <a:pt x="464670" y="193870"/>
                    </a:cubicBezTo>
                    <a:cubicBezTo>
                      <a:pt x="468239" y="205977"/>
                      <a:pt x="470381" y="218085"/>
                      <a:pt x="470381" y="218797"/>
                    </a:cubicBezTo>
                    <a:cubicBezTo>
                      <a:pt x="470381" y="219509"/>
                      <a:pt x="473236" y="235890"/>
                      <a:pt x="474663" y="250135"/>
                    </a:cubicBezTo>
                    <a:cubicBezTo>
                      <a:pt x="474663" y="250135"/>
                      <a:pt x="474663" y="250135"/>
                      <a:pt x="474663" y="259394"/>
                    </a:cubicBezTo>
                    <a:cubicBezTo>
                      <a:pt x="474663" y="259394"/>
                      <a:pt x="474663" y="259394"/>
                      <a:pt x="440402" y="279336"/>
                    </a:cubicBezTo>
                    <a:cubicBezTo>
                      <a:pt x="439688" y="290019"/>
                      <a:pt x="437547" y="300702"/>
                      <a:pt x="434692" y="310673"/>
                    </a:cubicBezTo>
                    <a:cubicBezTo>
                      <a:pt x="434692" y="310673"/>
                      <a:pt x="434692" y="310673"/>
                      <a:pt x="460388" y="342011"/>
                    </a:cubicBezTo>
                    <a:cubicBezTo>
                      <a:pt x="460388" y="342011"/>
                      <a:pt x="460388" y="342011"/>
                      <a:pt x="456105" y="350557"/>
                    </a:cubicBezTo>
                    <a:cubicBezTo>
                      <a:pt x="451109" y="363377"/>
                      <a:pt x="442543" y="377622"/>
                      <a:pt x="442543" y="378334"/>
                    </a:cubicBezTo>
                    <a:cubicBezTo>
                      <a:pt x="441829" y="379046"/>
                      <a:pt x="433978" y="393290"/>
                      <a:pt x="425412" y="404686"/>
                    </a:cubicBezTo>
                    <a:cubicBezTo>
                      <a:pt x="425412" y="404686"/>
                      <a:pt x="425412" y="404686"/>
                      <a:pt x="419702" y="411808"/>
                    </a:cubicBezTo>
                    <a:cubicBezTo>
                      <a:pt x="419702" y="411808"/>
                      <a:pt x="419702" y="411808"/>
                      <a:pt x="376162" y="404686"/>
                    </a:cubicBezTo>
                    <a:cubicBezTo>
                      <a:pt x="369738" y="411096"/>
                      <a:pt x="362600" y="416081"/>
                      <a:pt x="355462" y="421067"/>
                    </a:cubicBezTo>
                    <a:cubicBezTo>
                      <a:pt x="355462" y="421067"/>
                      <a:pt x="355462" y="421067"/>
                      <a:pt x="354748" y="465937"/>
                    </a:cubicBezTo>
                    <a:cubicBezTo>
                      <a:pt x="354748" y="465937"/>
                      <a:pt x="354748" y="465937"/>
                      <a:pt x="346897" y="470210"/>
                    </a:cubicBezTo>
                    <a:cubicBezTo>
                      <a:pt x="334049" y="476620"/>
                      <a:pt x="318346" y="482318"/>
                      <a:pt x="317632" y="482318"/>
                    </a:cubicBezTo>
                    <a:cubicBezTo>
                      <a:pt x="317632" y="483030"/>
                      <a:pt x="301929" y="488015"/>
                      <a:pt x="288367" y="491576"/>
                    </a:cubicBezTo>
                    <a:cubicBezTo>
                      <a:pt x="288367" y="491576"/>
                      <a:pt x="288367" y="491576"/>
                      <a:pt x="279088" y="493713"/>
                    </a:cubicBezTo>
                    <a:cubicBezTo>
                      <a:pt x="279088" y="493713"/>
                      <a:pt x="279088" y="493713"/>
                      <a:pt x="247682" y="457390"/>
                    </a:cubicBezTo>
                    <a:cubicBezTo>
                      <a:pt x="244826" y="457390"/>
                      <a:pt x="242685" y="457390"/>
                      <a:pt x="239830" y="457390"/>
                    </a:cubicBezTo>
                    <a:cubicBezTo>
                      <a:pt x="235547" y="457390"/>
                      <a:pt x="230551" y="457390"/>
                      <a:pt x="225554" y="457390"/>
                    </a:cubicBezTo>
                    <a:cubicBezTo>
                      <a:pt x="225554" y="457390"/>
                      <a:pt x="225554" y="457390"/>
                      <a:pt x="195576" y="493713"/>
                    </a:cubicBezTo>
                    <a:cubicBezTo>
                      <a:pt x="195576" y="493713"/>
                      <a:pt x="195576" y="493713"/>
                      <a:pt x="186297" y="491576"/>
                    </a:cubicBezTo>
                    <a:cubicBezTo>
                      <a:pt x="172735" y="488015"/>
                      <a:pt x="157032" y="482318"/>
                      <a:pt x="156318" y="482318"/>
                    </a:cubicBezTo>
                    <a:cubicBezTo>
                      <a:pt x="155604" y="482318"/>
                      <a:pt x="140615" y="476620"/>
                      <a:pt x="127767" y="470210"/>
                    </a:cubicBezTo>
                    <a:cubicBezTo>
                      <a:pt x="127767" y="470210"/>
                      <a:pt x="127767" y="470210"/>
                      <a:pt x="119201" y="465937"/>
                    </a:cubicBezTo>
                    <a:cubicBezTo>
                      <a:pt x="119201" y="465937"/>
                      <a:pt x="119201" y="465937"/>
                      <a:pt x="118488" y="421067"/>
                    </a:cubicBezTo>
                    <a:cubicBezTo>
                      <a:pt x="111350" y="416081"/>
                      <a:pt x="104926" y="410384"/>
                      <a:pt x="98502" y="404686"/>
                    </a:cubicBezTo>
                    <a:cubicBezTo>
                      <a:pt x="98502" y="404686"/>
                      <a:pt x="98502" y="404686"/>
                      <a:pt x="54961" y="411808"/>
                    </a:cubicBezTo>
                    <a:cubicBezTo>
                      <a:pt x="54961" y="411808"/>
                      <a:pt x="54961" y="411808"/>
                      <a:pt x="49251" y="403974"/>
                    </a:cubicBezTo>
                    <a:cubicBezTo>
                      <a:pt x="40686" y="393290"/>
                      <a:pt x="32120" y="379046"/>
                      <a:pt x="32120" y="378334"/>
                    </a:cubicBezTo>
                    <a:cubicBezTo>
                      <a:pt x="31407" y="377622"/>
                      <a:pt x="23555" y="363377"/>
                      <a:pt x="17845" y="350557"/>
                    </a:cubicBezTo>
                    <a:cubicBezTo>
                      <a:pt x="17845" y="350557"/>
                      <a:pt x="17845" y="350557"/>
                      <a:pt x="14276" y="342011"/>
                    </a:cubicBezTo>
                    <a:cubicBezTo>
                      <a:pt x="14276" y="342011"/>
                      <a:pt x="14276" y="342011"/>
                      <a:pt x="39972" y="310673"/>
                    </a:cubicBezTo>
                    <a:cubicBezTo>
                      <a:pt x="37117" y="300702"/>
                      <a:pt x="35689" y="290019"/>
                      <a:pt x="34262" y="279336"/>
                    </a:cubicBezTo>
                    <a:cubicBezTo>
                      <a:pt x="34262" y="279336"/>
                      <a:pt x="34262" y="279336"/>
                      <a:pt x="0" y="259394"/>
                    </a:cubicBezTo>
                    <a:cubicBezTo>
                      <a:pt x="0" y="259394"/>
                      <a:pt x="0" y="259394"/>
                      <a:pt x="0" y="249423"/>
                    </a:cubicBezTo>
                    <a:cubicBezTo>
                      <a:pt x="714" y="235178"/>
                      <a:pt x="3569" y="219509"/>
                      <a:pt x="4283" y="218797"/>
                    </a:cubicBezTo>
                    <a:cubicBezTo>
                      <a:pt x="4283" y="218085"/>
                      <a:pt x="7138" y="201704"/>
                      <a:pt x="11421" y="188172"/>
                    </a:cubicBezTo>
                    <a:cubicBezTo>
                      <a:pt x="11421" y="188172"/>
                      <a:pt x="11421" y="188172"/>
                      <a:pt x="13562" y="179625"/>
                    </a:cubicBezTo>
                    <a:cubicBezTo>
                      <a:pt x="13562" y="179625"/>
                      <a:pt x="13562" y="179625"/>
                      <a:pt x="55675" y="171791"/>
                    </a:cubicBezTo>
                    <a:cubicBezTo>
                      <a:pt x="59958" y="162532"/>
                      <a:pt x="64954" y="154698"/>
                      <a:pt x="70664" y="147575"/>
                    </a:cubicBezTo>
                    <a:cubicBezTo>
                      <a:pt x="70664" y="147575"/>
                      <a:pt x="70664" y="147575"/>
                      <a:pt x="55675" y="106267"/>
                    </a:cubicBezTo>
                    <a:cubicBezTo>
                      <a:pt x="55675" y="106267"/>
                      <a:pt x="55675" y="106267"/>
                      <a:pt x="62813" y="99145"/>
                    </a:cubicBezTo>
                    <a:cubicBezTo>
                      <a:pt x="72092" y="88461"/>
                      <a:pt x="84940" y="78490"/>
                      <a:pt x="84940" y="77778"/>
                    </a:cubicBezTo>
                    <a:cubicBezTo>
                      <a:pt x="85654" y="77066"/>
                      <a:pt x="98502" y="67095"/>
                      <a:pt x="109922" y="59260"/>
                    </a:cubicBezTo>
                    <a:cubicBezTo>
                      <a:pt x="109922" y="59260"/>
                      <a:pt x="109922" y="59260"/>
                      <a:pt x="117774" y="54275"/>
                    </a:cubicBezTo>
                    <a:cubicBezTo>
                      <a:pt x="117774" y="54275"/>
                      <a:pt x="117774" y="54275"/>
                      <a:pt x="160601" y="77778"/>
                    </a:cubicBezTo>
                    <a:cubicBezTo>
                      <a:pt x="167025" y="75641"/>
                      <a:pt x="173449" y="73505"/>
                      <a:pt x="179873" y="71368"/>
                    </a:cubicBezTo>
                    <a:cubicBezTo>
                      <a:pt x="179873" y="71368"/>
                      <a:pt x="179873" y="71368"/>
                      <a:pt x="197003" y="25074"/>
                    </a:cubicBezTo>
                    <a:cubicBezTo>
                      <a:pt x="197003" y="25074"/>
                      <a:pt x="197003" y="25074"/>
                      <a:pt x="206282" y="24362"/>
                    </a:cubicBezTo>
                    <a:cubicBezTo>
                      <a:pt x="219844" y="22225"/>
                      <a:pt x="236261" y="22225"/>
                      <a:pt x="236975" y="22225"/>
                    </a:cubicBezTo>
                    <a:close/>
                    <a:moveTo>
                      <a:pt x="571201" y="0"/>
                    </a:moveTo>
                    <a:cubicBezTo>
                      <a:pt x="571201" y="0"/>
                      <a:pt x="571201" y="0"/>
                      <a:pt x="589818" y="15767"/>
                    </a:cubicBezTo>
                    <a:cubicBezTo>
                      <a:pt x="604854" y="15050"/>
                      <a:pt x="619174" y="16483"/>
                      <a:pt x="633494" y="21500"/>
                    </a:cubicBezTo>
                    <a:cubicBezTo>
                      <a:pt x="633494" y="21500"/>
                      <a:pt x="633494" y="21500"/>
                      <a:pt x="654259" y="10033"/>
                    </a:cubicBezTo>
                    <a:cubicBezTo>
                      <a:pt x="671443" y="17200"/>
                      <a:pt x="687911" y="29383"/>
                      <a:pt x="700800" y="44433"/>
                    </a:cubicBezTo>
                    <a:cubicBezTo>
                      <a:pt x="700800" y="44433"/>
                      <a:pt x="700800" y="44433"/>
                      <a:pt x="696504" y="66650"/>
                    </a:cubicBezTo>
                    <a:cubicBezTo>
                      <a:pt x="700800" y="73100"/>
                      <a:pt x="705096" y="80267"/>
                      <a:pt x="708676" y="88150"/>
                    </a:cubicBezTo>
                    <a:cubicBezTo>
                      <a:pt x="711540" y="95317"/>
                      <a:pt x="713688" y="102483"/>
                      <a:pt x="715836" y="109650"/>
                    </a:cubicBezTo>
                    <a:cubicBezTo>
                      <a:pt x="715836" y="109650"/>
                      <a:pt x="715836" y="109650"/>
                      <a:pt x="717268" y="111083"/>
                    </a:cubicBezTo>
                    <a:cubicBezTo>
                      <a:pt x="719416" y="111800"/>
                      <a:pt x="723712" y="114667"/>
                      <a:pt x="735168" y="121833"/>
                    </a:cubicBezTo>
                    <a:cubicBezTo>
                      <a:pt x="735884" y="129000"/>
                      <a:pt x="736600" y="136167"/>
                      <a:pt x="735884" y="143333"/>
                    </a:cubicBezTo>
                    <a:cubicBezTo>
                      <a:pt x="735168" y="155517"/>
                      <a:pt x="733020" y="167700"/>
                      <a:pt x="729440" y="179167"/>
                    </a:cubicBezTo>
                    <a:cubicBezTo>
                      <a:pt x="729440" y="179167"/>
                      <a:pt x="729440" y="179167"/>
                      <a:pt x="707960" y="186333"/>
                    </a:cubicBezTo>
                    <a:cubicBezTo>
                      <a:pt x="700800" y="201383"/>
                      <a:pt x="690775" y="215717"/>
                      <a:pt x="677887" y="227183"/>
                    </a:cubicBezTo>
                    <a:cubicBezTo>
                      <a:pt x="677887" y="227183"/>
                      <a:pt x="677887" y="227183"/>
                      <a:pt x="677887" y="250117"/>
                    </a:cubicBezTo>
                    <a:cubicBezTo>
                      <a:pt x="670011" y="255133"/>
                      <a:pt x="661419" y="260150"/>
                      <a:pt x="652827" y="264450"/>
                    </a:cubicBezTo>
                    <a:cubicBezTo>
                      <a:pt x="644235" y="268033"/>
                      <a:pt x="634926" y="270900"/>
                      <a:pt x="626334" y="273050"/>
                    </a:cubicBezTo>
                    <a:cubicBezTo>
                      <a:pt x="626334" y="273050"/>
                      <a:pt x="626334" y="273050"/>
                      <a:pt x="609150" y="257283"/>
                    </a:cubicBezTo>
                    <a:cubicBezTo>
                      <a:pt x="591966" y="258717"/>
                      <a:pt x="574781" y="256567"/>
                      <a:pt x="559029" y="250833"/>
                    </a:cubicBezTo>
                    <a:cubicBezTo>
                      <a:pt x="559029" y="250833"/>
                      <a:pt x="559029" y="250833"/>
                      <a:pt x="538981" y="262300"/>
                    </a:cubicBezTo>
                    <a:cubicBezTo>
                      <a:pt x="521796" y="253700"/>
                      <a:pt x="506760" y="242233"/>
                      <a:pt x="493156" y="227183"/>
                    </a:cubicBezTo>
                    <a:cubicBezTo>
                      <a:pt x="493156" y="227183"/>
                      <a:pt x="493156" y="227183"/>
                      <a:pt x="498884" y="204967"/>
                    </a:cubicBezTo>
                    <a:cubicBezTo>
                      <a:pt x="494588" y="198517"/>
                      <a:pt x="491008" y="191350"/>
                      <a:pt x="488144" y="184183"/>
                    </a:cubicBezTo>
                    <a:cubicBezTo>
                      <a:pt x="487428" y="183467"/>
                      <a:pt x="487428" y="182750"/>
                      <a:pt x="487428" y="182750"/>
                    </a:cubicBezTo>
                    <a:cubicBezTo>
                      <a:pt x="483848" y="175583"/>
                      <a:pt x="481700" y="167700"/>
                      <a:pt x="480268" y="160533"/>
                    </a:cubicBezTo>
                    <a:cubicBezTo>
                      <a:pt x="480268" y="160533"/>
                      <a:pt x="480268" y="160533"/>
                      <a:pt x="470959" y="154800"/>
                    </a:cubicBezTo>
                    <a:cubicBezTo>
                      <a:pt x="468811" y="153367"/>
                      <a:pt x="465231" y="151217"/>
                      <a:pt x="460219" y="149067"/>
                    </a:cubicBezTo>
                    <a:cubicBezTo>
                      <a:pt x="458787" y="128283"/>
                      <a:pt x="461651" y="108217"/>
                      <a:pt x="468095" y="89583"/>
                    </a:cubicBezTo>
                    <a:cubicBezTo>
                      <a:pt x="468095" y="89583"/>
                      <a:pt x="468095" y="89583"/>
                      <a:pt x="490292" y="82417"/>
                    </a:cubicBezTo>
                    <a:cubicBezTo>
                      <a:pt x="496736" y="68800"/>
                      <a:pt x="506044" y="58050"/>
                      <a:pt x="517500" y="47300"/>
                    </a:cubicBezTo>
                    <a:cubicBezTo>
                      <a:pt x="517500" y="47300"/>
                      <a:pt x="517500" y="47300"/>
                      <a:pt x="517500" y="23650"/>
                    </a:cubicBezTo>
                    <a:cubicBezTo>
                      <a:pt x="525376" y="17917"/>
                      <a:pt x="533969" y="12900"/>
                      <a:pt x="543277" y="9317"/>
                    </a:cubicBezTo>
                    <a:cubicBezTo>
                      <a:pt x="552585" y="5017"/>
                      <a:pt x="562609" y="2150"/>
                      <a:pt x="571201" y="0"/>
                    </a:cubicBez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grpSp>
      </p:grpSp>
      <p:sp>
        <p:nvSpPr>
          <p:cNvPr id="71" name="Freeform 15">
            <a:extLst>
              <a:ext uri="{FF2B5EF4-FFF2-40B4-BE49-F238E27FC236}">
                <a16:creationId xmlns:a16="http://schemas.microsoft.com/office/drawing/2014/main" id="{30FEEAB9-0F2F-406D-BB99-4DF55317A14F}"/>
              </a:ext>
            </a:extLst>
          </p:cNvPr>
          <p:cNvSpPr>
            <a:spLocks/>
          </p:cNvSpPr>
          <p:nvPr/>
        </p:nvSpPr>
        <p:spPr bwMode="auto">
          <a:xfrm>
            <a:off x="19098380" y="8359539"/>
            <a:ext cx="1493129" cy="1435165"/>
          </a:xfrm>
          <a:custGeom>
            <a:avLst/>
            <a:gdLst>
              <a:gd name="connsiteX0" fmla="*/ 1027597 w 1130273"/>
              <a:gd name="connsiteY0" fmla="*/ 397809 h 1197909"/>
              <a:gd name="connsiteX1" fmla="*/ 1035461 w 1130273"/>
              <a:gd name="connsiteY1" fmla="*/ 449198 h 1197909"/>
              <a:gd name="connsiteX2" fmla="*/ 1036891 w 1130273"/>
              <a:gd name="connsiteY2" fmla="*/ 491309 h 1197909"/>
              <a:gd name="connsiteX3" fmla="*/ 1042610 w 1130273"/>
              <a:gd name="connsiteY3" fmla="*/ 559828 h 1197909"/>
              <a:gd name="connsiteX4" fmla="*/ 1089791 w 1130273"/>
              <a:gd name="connsiteY4" fmla="*/ 635484 h 1197909"/>
              <a:gd name="connsiteX5" fmla="*/ 1128394 w 1130273"/>
              <a:gd name="connsiteY5" fmla="*/ 716136 h 1197909"/>
              <a:gd name="connsiteX6" fmla="*/ 1028312 w 1130273"/>
              <a:gd name="connsiteY6" fmla="*/ 758960 h 1197909"/>
              <a:gd name="connsiteX7" fmla="*/ 1031172 w 1130273"/>
              <a:gd name="connsiteY7" fmla="*/ 841040 h 1197909"/>
              <a:gd name="connsiteX8" fmla="*/ 1009011 w 1130273"/>
              <a:gd name="connsiteY8" fmla="*/ 973082 h 1197909"/>
              <a:gd name="connsiteX9" fmla="*/ 882479 w 1130273"/>
              <a:gd name="connsiteY9" fmla="*/ 995921 h 1197909"/>
              <a:gd name="connsiteX10" fmla="*/ 800984 w 1130273"/>
              <a:gd name="connsiteY10" fmla="*/ 991639 h 1197909"/>
              <a:gd name="connsiteX11" fmla="*/ 800984 w 1130273"/>
              <a:gd name="connsiteY11" fmla="*/ 1181493 h 1197909"/>
              <a:gd name="connsiteX12" fmla="*/ 786687 w 1130273"/>
              <a:gd name="connsiteY12" fmla="*/ 1197195 h 1197909"/>
              <a:gd name="connsiteX13" fmla="*/ 755947 w 1130273"/>
              <a:gd name="connsiteY13" fmla="*/ 1197909 h 1197909"/>
              <a:gd name="connsiteX14" fmla="*/ 453558 w 1130273"/>
              <a:gd name="connsiteY14" fmla="*/ 1133673 h 1197909"/>
              <a:gd name="connsiteX15" fmla="*/ 446409 w 1130273"/>
              <a:gd name="connsiteY15" fmla="*/ 1120825 h 1197909"/>
              <a:gd name="connsiteX16" fmla="*/ 446409 w 1130273"/>
              <a:gd name="connsiteY16" fmla="*/ 911700 h 1197909"/>
              <a:gd name="connsiteX17" fmla="*/ 477863 w 1130273"/>
              <a:gd name="connsiteY17" fmla="*/ 932399 h 1197909"/>
              <a:gd name="connsiteX18" fmla="*/ 477863 w 1130273"/>
              <a:gd name="connsiteY18" fmla="*/ 1111547 h 1197909"/>
              <a:gd name="connsiteX19" fmla="*/ 769530 w 1130273"/>
              <a:gd name="connsiteY19" fmla="*/ 1166505 h 1197909"/>
              <a:gd name="connsiteX20" fmla="*/ 769530 w 1130273"/>
              <a:gd name="connsiteY20" fmla="*/ 973796 h 1197909"/>
              <a:gd name="connsiteX21" fmla="*/ 776678 w 1130273"/>
              <a:gd name="connsiteY21" fmla="*/ 960948 h 1197909"/>
              <a:gd name="connsiteX22" fmla="*/ 789546 w 1130273"/>
              <a:gd name="connsiteY22" fmla="*/ 958807 h 1197909"/>
              <a:gd name="connsiteX23" fmla="*/ 886768 w 1130273"/>
              <a:gd name="connsiteY23" fmla="*/ 964517 h 1197909"/>
              <a:gd name="connsiteX24" fmla="*/ 986135 w 1130273"/>
              <a:gd name="connsiteY24" fmla="*/ 951670 h 1197909"/>
              <a:gd name="connsiteX25" fmla="*/ 999717 w 1130273"/>
              <a:gd name="connsiteY25" fmla="*/ 841754 h 1197909"/>
              <a:gd name="connsiteX26" fmla="*/ 995428 w 1130273"/>
              <a:gd name="connsiteY26" fmla="*/ 743258 h 1197909"/>
              <a:gd name="connsiteX27" fmla="*/ 1000432 w 1130273"/>
              <a:gd name="connsiteY27" fmla="*/ 731125 h 1197909"/>
              <a:gd name="connsiteX28" fmla="*/ 1013300 w 1130273"/>
              <a:gd name="connsiteY28" fmla="*/ 726842 h 1197909"/>
              <a:gd name="connsiteX29" fmla="*/ 1098369 w 1130273"/>
              <a:gd name="connsiteY29" fmla="*/ 704716 h 1197909"/>
              <a:gd name="connsiteX30" fmla="*/ 1067630 w 1130273"/>
              <a:gd name="connsiteY30" fmla="*/ 657610 h 1197909"/>
              <a:gd name="connsiteX31" fmla="*/ 1013300 w 1130273"/>
              <a:gd name="connsiteY31" fmla="*/ 571961 h 1197909"/>
              <a:gd name="connsiteX32" fmla="*/ 1006151 w 1130273"/>
              <a:gd name="connsiteY32" fmla="*/ 492023 h 1197909"/>
              <a:gd name="connsiteX33" fmla="*/ 1004007 w 1130273"/>
              <a:gd name="connsiteY33" fmla="*/ 452053 h 1197909"/>
              <a:gd name="connsiteX34" fmla="*/ 1000432 w 1130273"/>
              <a:gd name="connsiteY34" fmla="*/ 425645 h 1197909"/>
              <a:gd name="connsiteX35" fmla="*/ 1027597 w 1130273"/>
              <a:gd name="connsiteY35" fmla="*/ 397809 h 1197909"/>
              <a:gd name="connsiteX36" fmla="*/ 387089 w 1130273"/>
              <a:gd name="connsiteY36" fmla="*/ 126346 h 1197909"/>
              <a:gd name="connsiteX37" fmla="*/ 409254 w 1130273"/>
              <a:gd name="connsiteY37" fmla="*/ 261915 h 1197909"/>
              <a:gd name="connsiteX38" fmla="*/ 324168 w 1130273"/>
              <a:gd name="connsiteY38" fmla="*/ 394631 h 1197909"/>
              <a:gd name="connsiteX39" fmla="*/ 206907 w 1130273"/>
              <a:gd name="connsiteY39" fmla="*/ 431020 h 1197909"/>
              <a:gd name="connsiteX40" fmla="*/ 169727 w 1130273"/>
              <a:gd name="connsiteY40" fmla="*/ 428166 h 1197909"/>
              <a:gd name="connsiteX41" fmla="*/ 93937 w 1130273"/>
              <a:gd name="connsiteY41" fmla="*/ 397485 h 1197909"/>
              <a:gd name="connsiteX42" fmla="*/ 99657 w 1130273"/>
              <a:gd name="connsiteY42" fmla="*/ 440296 h 1197909"/>
              <a:gd name="connsiteX43" fmla="*/ 86786 w 1130273"/>
              <a:gd name="connsiteY43" fmla="*/ 458134 h 1197909"/>
              <a:gd name="connsiteX44" fmla="*/ 85174 w 1130273"/>
              <a:gd name="connsiteY44" fmla="*/ 458134 h 1197909"/>
              <a:gd name="connsiteX45" fmla="*/ 84641 w 1130273"/>
              <a:gd name="connsiteY45" fmla="*/ 458134 h 1197909"/>
              <a:gd name="connsiteX46" fmla="*/ 83030 w 1130273"/>
              <a:gd name="connsiteY46" fmla="*/ 458134 h 1197909"/>
              <a:gd name="connsiteX47" fmla="*/ 67314 w 1130273"/>
              <a:gd name="connsiteY47" fmla="*/ 444518 h 1197909"/>
              <a:gd name="connsiteX48" fmla="*/ 56598 w 1130273"/>
              <a:gd name="connsiteY48" fmla="*/ 362820 h 1197909"/>
              <a:gd name="connsiteX49" fmla="*/ 59456 w 1130273"/>
              <a:gd name="connsiteY49" fmla="*/ 351354 h 1197909"/>
              <a:gd name="connsiteX50" fmla="*/ 69457 w 1130273"/>
              <a:gd name="connsiteY50" fmla="*/ 344904 h 1197909"/>
              <a:gd name="connsiteX51" fmla="*/ 150896 w 1130273"/>
              <a:gd name="connsiteY51" fmla="*/ 334154 h 1197909"/>
              <a:gd name="connsiteX52" fmla="*/ 162505 w 1130273"/>
              <a:gd name="connsiteY52" fmla="*/ 337200 h 1197909"/>
              <a:gd name="connsiteX53" fmla="*/ 162697 w 1130273"/>
              <a:gd name="connsiteY53" fmla="*/ 337525 h 1197909"/>
              <a:gd name="connsiteX54" fmla="*/ 163471 w 1130273"/>
              <a:gd name="connsiteY54" fmla="*/ 337727 h 1197909"/>
              <a:gd name="connsiteX55" fmla="*/ 169727 w 1130273"/>
              <a:gd name="connsiteY55" fmla="*/ 348252 h 1197909"/>
              <a:gd name="connsiteX56" fmla="*/ 156142 w 1130273"/>
              <a:gd name="connsiteY56" fmla="*/ 366090 h 1197909"/>
              <a:gd name="connsiteX57" fmla="*/ 111812 w 1130273"/>
              <a:gd name="connsiteY57" fmla="*/ 371798 h 1197909"/>
              <a:gd name="connsiteX58" fmla="*/ 175447 w 1130273"/>
              <a:gd name="connsiteY58" fmla="*/ 396771 h 1197909"/>
              <a:gd name="connsiteX59" fmla="*/ 306293 w 1130273"/>
              <a:gd name="connsiteY59" fmla="*/ 368230 h 1197909"/>
              <a:gd name="connsiteX60" fmla="*/ 378509 w 1130273"/>
              <a:gd name="connsiteY60" fmla="*/ 256207 h 1197909"/>
              <a:gd name="connsiteX61" fmla="*/ 360634 w 1130273"/>
              <a:gd name="connsiteY61" fmla="*/ 143471 h 1197909"/>
              <a:gd name="connsiteX62" fmla="*/ 387089 w 1130273"/>
              <a:gd name="connsiteY62" fmla="*/ 126346 h 1197909"/>
              <a:gd name="connsiteX63" fmla="*/ 709211 w 1130273"/>
              <a:gd name="connsiteY63" fmla="*/ 107372 h 1197909"/>
              <a:gd name="connsiteX64" fmla="*/ 1040292 w 1130273"/>
              <a:gd name="connsiteY64" fmla="*/ 288736 h 1197909"/>
              <a:gd name="connsiteX65" fmla="*/ 1040292 w 1130273"/>
              <a:gd name="connsiteY65" fmla="*/ 294448 h 1197909"/>
              <a:gd name="connsiteX66" fmla="*/ 1001678 w 1130273"/>
              <a:gd name="connsiteY66" fmla="*/ 380131 h 1197909"/>
              <a:gd name="connsiteX67" fmla="*/ 763557 w 1130273"/>
              <a:gd name="connsiteY67" fmla="*/ 560067 h 1197909"/>
              <a:gd name="connsiteX68" fmla="*/ 757121 w 1130273"/>
              <a:gd name="connsiteY68" fmla="*/ 550070 h 1197909"/>
              <a:gd name="connsiteX69" fmla="*/ 802886 w 1130273"/>
              <a:gd name="connsiteY69" fmla="*/ 505800 h 1197909"/>
              <a:gd name="connsiteX70" fmla="*/ 509704 w 1130273"/>
              <a:gd name="connsiteY70" fmla="*/ 591484 h 1197909"/>
              <a:gd name="connsiteX71" fmla="*/ 502554 w 1130273"/>
              <a:gd name="connsiteY71" fmla="*/ 908513 h 1197909"/>
              <a:gd name="connsiteX72" fmla="*/ 254422 w 1130273"/>
              <a:gd name="connsiteY72" fmla="*/ 452962 h 1197909"/>
              <a:gd name="connsiteX73" fmla="*/ 338086 w 1130273"/>
              <a:gd name="connsiteY73" fmla="*/ 416547 h 1197909"/>
              <a:gd name="connsiteX74" fmla="*/ 434621 w 1130273"/>
              <a:gd name="connsiteY74" fmla="*/ 266601 h 1197909"/>
              <a:gd name="connsiteX75" fmla="*/ 431761 w 1130273"/>
              <a:gd name="connsiteY75" fmla="*/ 170207 h 1197909"/>
              <a:gd name="connsiteX76" fmla="*/ 709211 w 1130273"/>
              <a:gd name="connsiteY76" fmla="*/ 107372 h 1197909"/>
              <a:gd name="connsiteX77" fmla="*/ 336100 w 1130273"/>
              <a:gd name="connsiteY77" fmla="*/ 60 h 1197909"/>
              <a:gd name="connsiteX78" fmla="*/ 353994 w 1130273"/>
              <a:gd name="connsiteY78" fmla="*/ 13637 h 1197909"/>
              <a:gd name="connsiteX79" fmla="*/ 364730 w 1130273"/>
              <a:gd name="connsiteY79" fmla="*/ 95095 h 1197909"/>
              <a:gd name="connsiteX80" fmla="*/ 361867 w 1130273"/>
              <a:gd name="connsiteY80" fmla="*/ 106527 h 1197909"/>
              <a:gd name="connsiteX81" fmla="*/ 351847 w 1130273"/>
              <a:gd name="connsiteY81" fmla="*/ 112958 h 1197909"/>
              <a:gd name="connsiteX82" fmla="*/ 270251 w 1130273"/>
              <a:gd name="connsiteY82" fmla="*/ 123676 h 1197909"/>
              <a:gd name="connsiteX83" fmla="*/ 268104 w 1130273"/>
              <a:gd name="connsiteY83" fmla="*/ 123676 h 1197909"/>
              <a:gd name="connsiteX84" fmla="*/ 252358 w 1130273"/>
              <a:gd name="connsiteY84" fmla="*/ 110100 h 1197909"/>
              <a:gd name="connsiteX85" fmla="*/ 265957 w 1130273"/>
              <a:gd name="connsiteY85" fmla="*/ 92237 h 1197909"/>
              <a:gd name="connsiteX86" fmla="*/ 312481 w 1130273"/>
              <a:gd name="connsiteY86" fmla="*/ 86520 h 1197909"/>
              <a:gd name="connsiteX87" fmla="*/ 236611 w 1130273"/>
              <a:gd name="connsiteY87" fmla="*/ 52937 h 1197909"/>
              <a:gd name="connsiteX88" fmla="*/ 205834 w 1130273"/>
              <a:gd name="connsiteY88" fmla="*/ 50078 h 1197909"/>
              <a:gd name="connsiteX89" fmla="*/ 107060 w 1130273"/>
              <a:gd name="connsiteY89" fmla="*/ 81518 h 1197909"/>
              <a:gd name="connsiteX90" fmla="*/ 34769 w 1130273"/>
              <a:gd name="connsiteY90" fmla="*/ 194417 h 1197909"/>
              <a:gd name="connsiteX91" fmla="*/ 57673 w 1130273"/>
              <a:gd name="connsiteY91" fmla="*/ 316603 h 1197909"/>
              <a:gd name="connsiteX92" fmla="*/ 35484 w 1130273"/>
              <a:gd name="connsiteY92" fmla="*/ 332323 h 1197909"/>
              <a:gd name="connsiteX93" fmla="*/ 32621 w 1130273"/>
              <a:gd name="connsiteY93" fmla="*/ 335896 h 1197909"/>
              <a:gd name="connsiteX94" fmla="*/ 3276 w 1130273"/>
              <a:gd name="connsiteY94" fmla="*/ 188700 h 1197909"/>
              <a:gd name="connsiteX95" fmla="*/ 88450 w 1130273"/>
              <a:gd name="connsiteY95" fmla="*/ 55795 h 1197909"/>
              <a:gd name="connsiteX96" fmla="*/ 242337 w 1130273"/>
              <a:gd name="connsiteY96" fmla="*/ 22211 h 1197909"/>
              <a:gd name="connsiteX97" fmla="*/ 328227 w 1130273"/>
              <a:gd name="connsiteY97" fmla="*/ 59368 h 1197909"/>
              <a:gd name="connsiteX98" fmla="*/ 323217 w 1130273"/>
              <a:gd name="connsiteY98" fmla="*/ 17924 h 1197909"/>
              <a:gd name="connsiteX99" fmla="*/ 336100 w 1130273"/>
              <a:gd name="connsiteY99" fmla="*/ 60 h 11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30273" h="1197909">
                <a:moveTo>
                  <a:pt x="1027597" y="397809"/>
                </a:moveTo>
                <a:cubicBezTo>
                  <a:pt x="1031172" y="415653"/>
                  <a:pt x="1034031" y="435637"/>
                  <a:pt x="1035461" y="449198"/>
                </a:cubicBezTo>
                <a:cubicBezTo>
                  <a:pt x="1036176" y="460618"/>
                  <a:pt x="1036891" y="475607"/>
                  <a:pt x="1036891" y="491309"/>
                </a:cubicBezTo>
                <a:cubicBezTo>
                  <a:pt x="1037605" y="516290"/>
                  <a:pt x="1039035" y="550549"/>
                  <a:pt x="1042610" y="559828"/>
                </a:cubicBezTo>
                <a:cubicBezTo>
                  <a:pt x="1051903" y="583381"/>
                  <a:pt x="1069060" y="614785"/>
                  <a:pt x="1089791" y="635484"/>
                </a:cubicBezTo>
                <a:cubicBezTo>
                  <a:pt x="1114811" y="659751"/>
                  <a:pt x="1136972" y="695438"/>
                  <a:pt x="1128394" y="716136"/>
                </a:cubicBezTo>
                <a:cubicBezTo>
                  <a:pt x="1122675" y="728983"/>
                  <a:pt x="1094080" y="760388"/>
                  <a:pt x="1028312" y="758960"/>
                </a:cubicBezTo>
                <a:cubicBezTo>
                  <a:pt x="1029742" y="778231"/>
                  <a:pt x="1031172" y="808922"/>
                  <a:pt x="1031172" y="841040"/>
                </a:cubicBezTo>
                <a:cubicBezTo>
                  <a:pt x="1031172" y="938109"/>
                  <a:pt x="1019019" y="962376"/>
                  <a:pt x="1009011" y="973082"/>
                </a:cubicBezTo>
                <a:cubicBezTo>
                  <a:pt x="999003" y="983074"/>
                  <a:pt x="975412" y="996635"/>
                  <a:pt x="882479" y="995921"/>
                </a:cubicBezTo>
                <a:cubicBezTo>
                  <a:pt x="857459" y="995208"/>
                  <a:pt x="823145" y="993780"/>
                  <a:pt x="800984" y="991639"/>
                </a:cubicBezTo>
                <a:cubicBezTo>
                  <a:pt x="800984" y="1181493"/>
                  <a:pt x="800984" y="1181493"/>
                  <a:pt x="800984" y="1181493"/>
                </a:cubicBezTo>
                <a:cubicBezTo>
                  <a:pt x="800984" y="1190058"/>
                  <a:pt x="794550" y="1197195"/>
                  <a:pt x="786687" y="1197195"/>
                </a:cubicBezTo>
                <a:cubicBezTo>
                  <a:pt x="784542" y="1197195"/>
                  <a:pt x="773104" y="1197909"/>
                  <a:pt x="755947" y="1197909"/>
                </a:cubicBezTo>
                <a:cubicBezTo>
                  <a:pt x="693039" y="1197909"/>
                  <a:pt x="547921" y="1191486"/>
                  <a:pt x="453558" y="1133673"/>
                </a:cubicBezTo>
                <a:cubicBezTo>
                  <a:pt x="449269" y="1131532"/>
                  <a:pt x="446409" y="1125822"/>
                  <a:pt x="446409" y="1120825"/>
                </a:cubicBezTo>
                <a:cubicBezTo>
                  <a:pt x="446409" y="911700"/>
                  <a:pt x="446409" y="911700"/>
                  <a:pt x="446409" y="911700"/>
                </a:cubicBezTo>
                <a:cubicBezTo>
                  <a:pt x="457847" y="920979"/>
                  <a:pt x="468570" y="928116"/>
                  <a:pt x="477863" y="932399"/>
                </a:cubicBezTo>
                <a:cubicBezTo>
                  <a:pt x="477863" y="1111547"/>
                  <a:pt x="477863" y="1111547"/>
                  <a:pt x="477863" y="1111547"/>
                </a:cubicBezTo>
                <a:cubicBezTo>
                  <a:pt x="572941" y="1164363"/>
                  <a:pt x="722348" y="1167218"/>
                  <a:pt x="769530" y="1166505"/>
                </a:cubicBezTo>
                <a:cubicBezTo>
                  <a:pt x="769530" y="973796"/>
                  <a:pt x="769530" y="973796"/>
                  <a:pt x="769530" y="973796"/>
                </a:cubicBezTo>
                <a:cubicBezTo>
                  <a:pt x="769530" y="968799"/>
                  <a:pt x="772389" y="963803"/>
                  <a:pt x="776678" y="960948"/>
                </a:cubicBezTo>
                <a:cubicBezTo>
                  <a:pt x="780968" y="958807"/>
                  <a:pt x="785257" y="958093"/>
                  <a:pt x="789546" y="958807"/>
                </a:cubicBezTo>
                <a:cubicBezTo>
                  <a:pt x="795980" y="960234"/>
                  <a:pt x="840302" y="963803"/>
                  <a:pt x="886768" y="964517"/>
                </a:cubicBezTo>
                <a:cubicBezTo>
                  <a:pt x="971123" y="964517"/>
                  <a:pt x="984705" y="952383"/>
                  <a:pt x="986135" y="951670"/>
                </a:cubicBezTo>
                <a:cubicBezTo>
                  <a:pt x="987565" y="950242"/>
                  <a:pt x="999717" y="935254"/>
                  <a:pt x="999717" y="841754"/>
                </a:cubicBezTo>
                <a:cubicBezTo>
                  <a:pt x="999717" y="791079"/>
                  <a:pt x="996143" y="743972"/>
                  <a:pt x="995428" y="743258"/>
                </a:cubicBezTo>
                <a:cubicBezTo>
                  <a:pt x="995428" y="738976"/>
                  <a:pt x="996858" y="733980"/>
                  <a:pt x="1000432" y="731125"/>
                </a:cubicBezTo>
                <a:cubicBezTo>
                  <a:pt x="1004007" y="727556"/>
                  <a:pt x="1008296" y="726128"/>
                  <a:pt x="1013300" y="726842"/>
                </a:cubicBezTo>
                <a:cubicBezTo>
                  <a:pt x="1069060" y="732552"/>
                  <a:pt x="1093365" y="712567"/>
                  <a:pt x="1098369" y="704716"/>
                </a:cubicBezTo>
                <a:cubicBezTo>
                  <a:pt x="1097654" y="698293"/>
                  <a:pt x="1089076" y="678308"/>
                  <a:pt x="1067630" y="657610"/>
                </a:cubicBezTo>
                <a:cubicBezTo>
                  <a:pt x="1037605" y="627633"/>
                  <a:pt x="1019019" y="584808"/>
                  <a:pt x="1013300" y="571961"/>
                </a:cubicBezTo>
                <a:cubicBezTo>
                  <a:pt x="1007581" y="558400"/>
                  <a:pt x="1006866" y="531278"/>
                  <a:pt x="1006151" y="492023"/>
                </a:cubicBezTo>
                <a:cubicBezTo>
                  <a:pt x="1005436" y="477034"/>
                  <a:pt x="1004722" y="462046"/>
                  <a:pt x="1004007" y="452053"/>
                </a:cubicBezTo>
                <a:cubicBezTo>
                  <a:pt x="1003292" y="444202"/>
                  <a:pt x="1001862" y="435637"/>
                  <a:pt x="1000432" y="425645"/>
                </a:cubicBezTo>
                <a:cubicBezTo>
                  <a:pt x="1010440" y="416366"/>
                  <a:pt x="1019734" y="407088"/>
                  <a:pt x="1027597" y="397809"/>
                </a:cubicBezTo>
                <a:close/>
                <a:moveTo>
                  <a:pt x="387089" y="126346"/>
                </a:moveTo>
                <a:cubicBezTo>
                  <a:pt x="409969" y="167730"/>
                  <a:pt x="417834" y="214823"/>
                  <a:pt x="409254" y="261915"/>
                </a:cubicBezTo>
                <a:cubicBezTo>
                  <a:pt x="399244" y="316143"/>
                  <a:pt x="369214" y="363236"/>
                  <a:pt x="324168" y="394631"/>
                </a:cubicBezTo>
                <a:cubicBezTo>
                  <a:pt x="289133" y="418890"/>
                  <a:pt x="248378" y="431020"/>
                  <a:pt x="206907" y="431020"/>
                </a:cubicBezTo>
                <a:cubicBezTo>
                  <a:pt x="194752" y="431020"/>
                  <a:pt x="181882" y="430307"/>
                  <a:pt x="169727" y="428166"/>
                </a:cubicBezTo>
                <a:cubicBezTo>
                  <a:pt x="141842" y="423172"/>
                  <a:pt x="116817" y="412469"/>
                  <a:pt x="93937" y="397485"/>
                </a:cubicBezTo>
                <a:cubicBezTo>
                  <a:pt x="93937" y="397485"/>
                  <a:pt x="93937" y="397485"/>
                  <a:pt x="99657" y="440296"/>
                </a:cubicBezTo>
                <a:cubicBezTo>
                  <a:pt x="101087" y="448858"/>
                  <a:pt x="95367" y="456707"/>
                  <a:pt x="86786" y="458134"/>
                </a:cubicBezTo>
                <a:lnTo>
                  <a:pt x="85174" y="458134"/>
                </a:lnTo>
                <a:lnTo>
                  <a:pt x="84641" y="458134"/>
                </a:lnTo>
                <a:lnTo>
                  <a:pt x="83030" y="458134"/>
                </a:lnTo>
                <a:cubicBezTo>
                  <a:pt x="75172" y="458134"/>
                  <a:pt x="68029" y="452401"/>
                  <a:pt x="67314" y="444518"/>
                </a:cubicBezTo>
                <a:cubicBezTo>
                  <a:pt x="56598" y="362820"/>
                  <a:pt x="56598" y="362820"/>
                  <a:pt x="56598" y="362820"/>
                </a:cubicBezTo>
                <a:cubicBezTo>
                  <a:pt x="55884" y="358520"/>
                  <a:pt x="56598" y="354220"/>
                  <a:pt x="59456" y="351354"/>
                </a:cubicBezTo>
                <a:cubicBezTo>
                  <a:pt x="61599" y="347771"/>
                  <a:pt x="65885" y="345621"/>
                  <a:pt x="69457" y="344904"/>
                </a:cubicBezTo>
                <a:cubicBezTo>
                  <a:pt x="150896" y="334154"/>
                  <a:pt x="150896" y="334154"/>
                  <a:pt x="150896" y="334154"/>
                </a:cubicBezTo>
                <a:cubicBezTo>
                  <a:pt x="155183" y="333438"/>
                  <a:pt x="159290" y="334692"/>
                  <a:pt x="162505" y="337200"/>
                </a:cubicBezTo>
                <a:lnTo>
                  <a:pt x="162697" y="337525"/>
                </a:lnTo>
                <a:lnTo>
                  <a:pt x="163471" y="337727"/>
                </a:lnTo>
                <a:cubicBezTo>
                  <a:pt x="166689" y="340225"/>
                  <a:pt x="169012" y="343971"/>
                  <a:pt x="169727" y="348252"/>
                </a:cubicBezTo>
                <a:cubicBezTo>
                  <a:pt x="171157" y="356814"/>
                  <a:pt x="164722" y="364663"/>
                  <a:pt x="156142" y="366090"/>
                </a:cubicBezTo>
                <a:cubicBezTo>
                  <a:pt x="156142" y="366090"/>
                  <a:pt x="156142" y="366090"/>
                  <a:pt x="111812" y="371798"/>
                </a:cubicBezTo>
                <a:cubicBezTo>
                  <a:pt x="130402" y="383928"/>
                  <a:pt x="151852" y="393204"/>
                  <a:pt x="175447" y="396771"/>
                </a:cubicBezTo>
                <a:cubicBezTo>
                  <a:pt x="221208" y="405333"/>
                  <a:pt x="267683" y="395344"/>
                  <a:pt x="306293" y="368230"/>
                </a:cubicBezTo>
                <a:cubicBezTo>
                  <a:pt x="344189" y="341830"/>
                  <a:pt x="369929" y="301873"/>
                  <a:pt x="378509" y="256207"/>
                </a:cubicBezTo>
                <a:cubicBezTo>
                  <a:pt x="384944" y="216963"/>
                  <a:pt x="379224" y="177720"/>
                  <a:pt x="360634" y="143471"/>
                </a:cubicBezTo>
                <a:cubicBezTo>
                  <a:pt x="371359" y="141330"/>
                  <a:pt x="380654" y="134908"/>
                  <a:pt x="387089" y="126346"/>
                </a:cubicBezTo>
                <a:close/>
                <a:moveTo>
                  <a:pt x="709211" y="107372"/>
                </a:moveTo>
                <a:cubicBezTo>
                  <a:pt x="954483" y="122367"/>
                  <a:pt x="1041722" y="234470"/>
                  <a:pt x="1040292" y="288736"/>
                </a:cubicBezTo>
                <a:cubicBezTo>
                  <a:pt x="1040292" y="294448"/>
                  <a:pt x="1040292" y="294448"/>
                  <a:pt x="1040292" y="294448"/>
                </a:cubicBezTo>
                <a:cubicBezTo>
                  <a:pt x="1038147" y="325865"/>
                  <a:pt x="1024560" y="353712"/>
                  <a:pt x="1001678" y="380131"/>
                </a:cubicBezTo>
                <a:cubicBezTo>
                  <a:pt x="966639" y="429399"/>
                  <a:pt x="835065" y="522937"/>
                  <a:pt x="763557" y="560067"/>
                </a:cubicBezTo>
                <a:cubicBezTo>
                  <a:pt x="757121" y="562923"/>
                  <a:pt x="751401" y="554354"/>
                  <a:pt x="757121" y="550070"/>
                </a:cubicBezTo>
                <a:cubicBezTo>
                  <a:pt x="779289" y="532934"/>
                  <a:pt x="793590" y="517939"/>
                  <a:pt x="802886" y="505800"/>
                </a:cubicBezTo>
                <a:cubicBezTo>
                  <a:pt x="661301" y="563637"/>
                  <a:pt x="509704" y="591484"/>
                  <a:pt x="509704" y="591484"/>
                </a:cubicBezTo>
                <a:cubicBezTo>
                  <a:pt x="382420" y="718581"/>
                  <a:pt x="541168" y="891376"/>
                  <a:pt x="502554" y="908513"/>
                </a:cubicBezTo>
                <a:cubicBezTo>
                  <a:pt x="480386" y="918509"/>
                  <a:pt x="233684" y="705729"/>
                  <a:pt x="254422" y="452962"/>
                </a:cubicBezTo>
                <a:cubicBezTo>
                  <a:pt x="284455" y="446536"/>
                  <a:pt x="313058" y="433684"/>
                  <a:pt x="338086" y="416547"/>
                </a:cubicBezTo>
                <a:cubicBezTo>
                  <a:pt x="389571" y="380845"/>
                  <a:pt x="423895" y="327293"/>
                  <a:pt x="434621" y="266601"/>
                </a:cubicBezTo>
                <a:cubicBezTo>
                  <a:pt x="440342" y="233755"/>
                  <a:pt x="439627" y="200910"/>
                  <a:pt x="431761" y="170207"/>
                </a:cubicBezTo>
                <a:cubicBezTo>
                  <a:pt x="502554" y="127365"/>
                  <a:pt x="594799" y="100946"/>
                  <a:pt x="709211" y="107372"/>
                </a:cubicBezTo>
                <a:close/>
                <a:moveTo>
                  <a:pt x="336100" y="60"/>
                </a:moveTo>
                <a:cubicBezTo>
                  <a:pt x="344689" y="-654"/>
                  <a:pt x="353278" y="5062"/>
                  <a:pt x="353994" y="13637"/>
                </a:cubicBezTo>
                <a:cubicBezTo>
                  <a:pt x="353994" y="13637"/>
                  <a:pt x="353994" y="13637"/>
                  <a:pt x="364730" y="95095"/>
                </a:cubicBezTo>
                <a:cubicBezTo>
                  <a:pt x="365446" y="99382"/>
                  <a:pt x="364730" y="103669"/>
                  <a:pt x="361867" y="106527"/>
                </a:cubicBezTo>
                <a:cubicBezTo>
                  <a:pt x="359720" y="110100"/>
                  <a:pt x="355426" y="112244"/>
                  <a:pt x="351847" y="112958"/>
                </a:cubicBezTo>
                <a:cubicBezTo>
                  <a:pt x="351847" y="112958"/>
                  <a:pt x="351847" y="112958"/>
                  <a:pt x="270251" y="123676"/>
                </a:cubicBezTo>
                <a:cubicBezTo>
                  <a:pt x="269536" y="123676"/>
                  <a:pt x="268820" y="123676"/>
                  <a:pt x="268104" y="123676"/>
                </a:cubicBezTo>
                <a:cubicBezTo>
                  <a:pt x="260231" y="123676"/>
                  <a:pt x="253073" y="117960"/>
                  <a:pt x="252358" y="110100"/>
                </a:cubicBezTo>
                <a:cubicBezTo>
                  <a:pt x="250926" y="101526"/>
                  <a:pt x="257368" y="93666"/>
                  <a:pt x="265957" y="92237"/>
                </a:cubicBezTo>
                <a:cubicBezTo>
                  <a:pt x="265957" y="92237"/>
                  <a:pt x="265957" y="92237"/>
                  <a:pt x="312481" y="86520"/>
                </a:cubicBezTo>
                <a:cubicBezTo>
                  <a:pt x="290292" y="69371"/>
                  <a:pt x="264525" y="57938"/>
                  <a:pt x="236611" y="52937"/>
                </a:cubicBezTo>
                <a:cubicBezTo>
                  <a:pt x="226590" y="51508"/>
                  <a:pt x="215854" y="50078"/>
                  <a:pt x="205834" y="50078"/>
                </a:cubicBezTo>
                <a:cubicBezTo>
                  <a:pt x="170046" y="50078"/>
                  <a:pt x="135690" y="60797"/>
                  <a:pt x="107060" y="81518"/>
                </a:cubicBezTo>
                <a:cubicBezTo>
                  <a:pt x="68409" y="107956"/>
                  <a:pt x="42642" y="147971"/>
                  <a:pt x="34769" y="194417"/>
                </a:cubicBezTo>
                <a:cubicBezTo>
                  <a:pt x="26895" y="236575"/>
                  <a:pt x="34769" y="279447"/>
                  <a:pt x="57673" y="316603"/>
                </a:cubicBezTo>
                <a:cubicBezTo>
                  <a:pt x="49084" y="319462"/>
                  <a:pt x="41210" y="325178"/>
                  <a:pt x="35484" y="332323"/>
                </a:cubicBezTo>
                <a:cubicBezTo>
                  <a:pt x="34769" y="333753"/>
                  <a:pt x="33337" y="335182"/>
                  <a:pt x="32621" y="335896"/>
                </a:cubicBezTo>
                <a:cubicBezTo>
                  <a:pt x="4707" y="292309"/>
                  <a:pt x="-6029" y="240147"/>
                  <a:pt x="3276" y="188700"/>
                </a:cubicBezTo>
                <a:cubicBezTo>
                  <a:pt x="13296" y="134395"/>
                  <a:pt x="43358" y="87235"/>
                  <a:pt x="88450" y="55795"/>
                </a:cubicBezTo>
                <a:cubicBezTo>
                  <a:pt x="133543" y="24355"/>
                  <a:pt x="187940" y="12208"/>
                  <a:pt x="242337" y="22211"/>
                </a:cubicBezTo>
                <a:cubicBezTo>
                  <a:pt x="273830" y="27928"/>
                  <a:pt x="303176" y="40789"/>
                  <a:pt x="328227" y="59368"/>
                </a:cubicBezTo>
                <a:cubicBezTo>
                  <a:pt x="328227" y="59368"/>
                  <a:pt x="328227" y="59368"/>
                  <a:pt x="323217" y="17924"/>
                </a:cubicBezTo>
                <a:cubicBezTo>
                  <a:pt x="321785" y="9349"/>
                  <a:pt x="327511" y="1490"/>
                  <a:pt x="336100" y="60"/>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cxnSp>
        <p:nvCxnSpPr>
          <p:cNvPr id="72" name="Straight Connector 71">
            <a:extLst>
              <a:ext uri="{FF2B5EF4-FFF2-40B4-BE49-F238E27FC236}">
                <a16:creationId xmlns:a16="http://schemas.microsoft.com/office/drawing/2014/main" id="{BDD66CEB-14F9-2EC4-AFB7-BA9F874E8C5E}"/>
              </a:ext>
            </a:extLst>
          </p:cNvPr>
          <p:cNvCxnSpPr/>
          <p:nvPr/>
        </p:nvCxnSpPr>
        <p:spPr>
          <a:xfrm>
            <a:off x="20010195" y="10401804"/>
            <a:ext cx="3501506" cy="0"/>
          </a:xfrm>
          <a:prstGeom prst="line">
            <a:avLst/>
          </a:prstGeom>
          <a:ln w="9525" cap="flat" cmpd="sng" algn="ctr">
            <a:solidFill>
              <a:srgbClr val="4589FF"/>
            </a:solidFill>
            <a:prstDash val="solid"/>
            <a:round/>
            <a:headEnd type="none" w="med" len="med"/>
            <a:tailEnd type="none" w="med" len="med"/>
          </a:ln>
        </p:spPr>
      </p:cxnSp>
      <p:sp>
        <p:nvSpPr>
          <p:cNvPr id="73" name="Rectangle 72">
            <a:extLst>
              <a:ext uri="{FF2B5EF4-FFF2-40B4-BE49-F238E27FC236}">
                <a16:creationId xmlns:a16="http://schemas.microsoft.com/office/drawing/2014/main" id="{1E50A2B5-0B0C-2874-A940-96640EBE0D78}"/>
              </a:ext>
            </a:extLst>
          </p:cNvPr>
          <p:cNvSpPr/>
          <p:nvPr/>
        </p:nvSpPr>
        <p:spPr>
          <a:xfrm>
            <a:off x="19941584" y="9876919"/>
            <a:ext cx="3501506" cy="55426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Offering Management</a:t>
            </a:r>
          </a:p>
        </p:txBody>
      </p:sp>
      <p:sp>
        <p:nvSpPr>
          <p:cNvPr id="75" name="Rectangle 74">
            <a:extLst>
              <a:ext uri="{FF2B5EF4-FFF2-40B4-BE49-F238E27FC236}">
                <a16:creationId xmlns:a16="http://schemas.microsoft.com/office/drawing/2014/main" id="{090467C3-55E4-D8CF-F8C5-F5B1CBC0331F}"/>
              </a:ext>
            </a:extLst>
          </p:cNvPr>
          <p:cNvSpPr/>
          <p:nvPr/>
        </p:nvSpPr>
        <p:spPr>
          <a:xfrm>
            <a:off x="19417392" y="3350348"/>
            <a:ext cx="4771618" cy="1121402"/>
          </a:xfrm>
          <a:prstGeom prst="rect">
            <a:avLst/>
          </a:prstGeom>
          <a:solidFill>
            <a:schemeClr val="bg1">
              <a:lumMod val="95000"/>
            </a:schemeClr>
          </a:solidFill>
          <a:ln w="63500" cap="rnd"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2">
                    <a:lumMod val="10000"/>
                  </a:schemeClr>
                </a:solidFill>
                <a:latin typeface="IBM Plex Sans" panose="020B0503050203000203" pitchFamily="34" charset="0"/>
                <a:cs typeface="Arial" panose="020B0604020202020204" pitchFamily="34" charset="0"/>
              </a:rPr>
              <a:t>CONTINUOUS  SUPPORT &amp; CO-INNOVATION</a:t>
            </a:r>
          </a:p>
        </p:txBody>
      </p:sp>
      <p:sp>
        <p:nvSpPr>
          <p:cNvPr id="76" name="Rounded Rectangle 75">
            <a:extLst>
              <a:ext uri="{FF2B5EF4-FFF2-40B4-BE49-F238E27FC236}">
                <a16:creationId xmlns:a16="http://schemas.microsoft.com/office/drawing/2014/main" id="{EEB91064-0F7E-031C-96F5-BAA569D524B0}"/>
              </a:ext>
            </a:extLst>
          </p:cNvPr>
          <p:cNvSpPr/>
          <p:nvPr/>
        </p:nvSpPr>
        <p:spPr bwMode="auto">
          <a:xfrm>
            <a:off x="19417392" y="4560361"/>
            <a:ext cx="4885916" cy="3072733"/>
          </a:xfrm>
          <a:prstGeom prst="roundRect">
            <a:avLst/>
          </a:prstGeom>
          <a:solidFill>
            <a:schemeClr val="tx1">
              <a:lumMod val="75000"/>
            </a:schemeClr>
          </a:solidFill>
          <a:ln w="381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algn="l"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Outcomes</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Reporting &amp; measurement of success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1"/>
                </a:solidFill>
                <a:latin typeface="IBM Plex Sans" charset="0"/>
                <a:ea typeface="IBM Plex Sans" charset="0"/>
                <a:cs typeface="IBM Plex Sans" charset="0"/>
              </a:rPr>
              <a:t>Demonstration of value out of IBM Cloud Pak offerings</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1"/>
                </a:solidFill>
                <a:latin typeface="IBM Plex Sans" charset="0"/>
                <a:ea typeface="IBM Plex Sans" charset="0"/>
                <a:cs typeface="IBM Plex Sans" charset="0"/>
              </a:rPr>
              <a:t>Identification of new use cases</a:t>
            </a:r>
            <a:r>
              <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 </a:t>
            </a:r>
            <a:r>
              <a:rPr lang="en-US" kern="1200" dirty="0">
                <a:solidFill>
                  <a:schemeClr val="bg1"/>
                </a:solidFill>
                <a:latin typeface="IBM Plex Sans" charset="0"/>
                <a:ea typeface="IBM Plex Sans" charset="0"/>
                <a:cs typeface="IBM Plex Sans" charset="0"/>
              </a:rPr>
              <a:t>enabling s                  s</a:t>
            </a:r>
            <a:r>
              <a:rPr kumimoji="0" lang="en-US"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rPr>
              <a:t>trategic</a:t>
            </a:r>
            <a:r>
              <a:rPr lang="en-US" kern="1200" dirty="0">
                <a:solidFill>
                  <a:schemeClr val="bg1"/>
                </a:solidFill>
                <a:latin typeface="IBM Plex Sans" charset="0"/>
                <a:ea typeface="IBM Plex Sans" charset="0"/>
                <a:cs typeface="IBM Plex Sans" charset="0"/>
              </a:rPr>
              <a:t> initiatives</a:t>
            </a:r>
            <a:endPar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sp>
        <p:nvSpPr>
          <p:cNvPr id="79" name="Rectangle 78">
            <a:extLst>
              <a:ext uri="{FF2B5EF4-FFF2-40B4-BE49-F238E27FC236}">
                <a16:creationId xmlns:a16="http://schemas.microsoft.com/office/drawing/2014/main" id="{9DF4C3CB-1A0B-37C8-4374-87583E51270B}"/>
              </a:ext>
            </a:extLst>
          </p:cNvPr>
          <p:cNvSpPr/>
          <p:nvPr/>
        </p:nvSpPr>
        <p:spPr>
          <a:xfrm>
            <a:off x="7267922" y="11521937"/>
            <a:ext cx="4632597" cy="448398"/>
          </a:xfrm>
          <a:prstGeom prst="rect">
            <a:avLst/>
          </a:prstGeom>
          <a:solidFill>
            <a:schemeClr val="bg2">
              <a:lumMod val="1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rgbClr val="059AFA"/>
                </a:solidFill>
                <a:latin typeface="IBM Plex Sans" panose="020B0503050203000203" pitchFamily="34" charset="0"/>
              </a:rPr>
              <a:t>IBM Best Practices</a:t>
            </a:r>
          </a:p>
        </p:txBody>
      </p:sp>
      <p:pic>
        <p:nvPicPr>
          <p:cNvPr id="80" name="Picture 79">
            <a:extLst>
              <a:ext uri="{FF2B5EF4-FFF2-40B4-BE49-F238E27FC236}">
                <a16:creationId xmlns:a16="http://schemas.microsoft.com/office/drawing/2014/main" id="{4DD3F7E2-00FE-3E52-33E3-935773B06CD9}"/>
              </a:ext>
            </a:extLst>
          </p:cNvPr>
          <p:cNvPicPr>
            <a:picLocks noChangeAspect="1"/>
          </p:cNvPicPr>
          <p:nvPr/>
        </p:nvPicPr>
        <p:blipFill>
          <a:blip r:embed="rId11"/>
          <a:stretch>
            <a:fillRect/>
          </a:stretch>
        </p:blipFill>
        <p:spPr>
          <a:xfrm>
            <a:off x="4552224" y="8985558"/>
            <a:ext cx="2514438" cy="623117"/>
          </a:xfrm>
          <a:prstGeom prst="rect">
            <a:avLst/>
          </a:prstGeom>
        </p:spPr>
      </p:pic>
      <p:grpSp>
        <p:nvGrpSpPr>
          <p:cNvPr id="81" name="Group 80">
            <a:extLst>
              <a:ext uri="{FF2B5EF4-FFF2-40B4-BE49-F238E27FC236}">
                <a16:creationId xmlns:a16="http://schemas.microsoft.com/office/drawing/2014/main" id="{CD5F5B94-E07C-4753-7D3C-8CF766778473}"/>
              </a:ext>
            </a:extLst>
          </p:cNvPr>
          <p:cNvGrpSpPr/>
          <p:nvPr/>
        </p:nvGrpSpPr>
        <p:grpSpPr>
          <a:xfrm>
            <a:off x="326089" y="1677131"/>
            <a:ext cx="18611243" cy="6477179"/>
            <a:chOff x="326089" y="2225772"/>
            <a:chExt cx="18611243" cy="6087760"/>
          </a:xfrm>
        </p:grpSpPr>
        <p:grpSp>
          <p:nvGrpSpPr>
            <p:cNvPr id="82" name="Group 81">
              <a:extLst>
                <a:ext uri="{FF2B5EF4-FFF2-40B4-BE49-F238E27FC236}">
                  <a16:creationId xmlns:a16="http://schemas.microsoft.com/office/drawing/2014/main" id="{E04A97E5-2A31-54E3-6856-D0DAE1450604}"/>
                </a:ext>
              </a:extLst>
            </p:cNvPr>
            <p:cNvGrpSpPr/>
            <p:nvPr/>
          </p:nvGrpSpPr>
          <p:grpSpPr>
            <a:xfrm>
              <a:off x="326089" y="2844282"/>
              <a:ext cx="4669295" cy="5469250"/>
              <a:chOff x="353538" y="2844282"/>
              <a:chExt cx="4280684" cy="4843624"/>
            </a:xfrm>
          </p:grpSpPr>
          <p:sp>
            <p:nvSpPr>
              <p:cNvPr id="102" name="Rounded Rectangle 101">
                <a:extLst>
                  <a:ext uri="{FF2B5EF4-FFF2-40B4-BE49-F238E27FC236}">
                    <a16:creationId xmlns:a16="http://schemas.microsoft.com/office/drawing/2014/main" id="{57F38666-9096-F158-E761-EB1D23AA8545}"/>
                  </a:ext>
                </a:extLst>
              </p:cNvPr>
              <p:cNvSpPr/>
              <p:nvPr/>
            </p:nvSpPr>
            <p:spPr bwMode="auto">
              <a:xfrm>
                <a:off x="353538" y="4656556"/>
                <a:ext cx="4228124" cy="3031350"/>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algn="l"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Outcomes</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Understanding of your pain points/ challenges and business objectives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2">
                        <a:lumMod val="10000"/>
                      </a:schemeClr>
                    </a:solidFill>
                    <a:latin typeface="IBM Plex Sans" charset="0"/>
                    <a:ea typeface="IBM Plex Sans" charset="0"/>
                    <a:cs typeface="IBM Plex Sans" charset="0"/>
                  </a:rPr>
                  <a:t>List of use cases and prioritization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2">
                        <a:lumMod val="10000"/>
                      </a:schemeClr>
                    </a:solidFill>
                    <a:latin typeface="IBM Plex Sans" charset="0"/>
                    <a:ea typeface="IBM Plex Sans" charset="0"/>
                    <a:cs typeface="IBM Plex Sans" charset="0"/>
                  </a:rPr>
                  <a:t>Definition of success criteria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IBM Enterprise Design Thinking</a:t>
                </a:r>
              </a:p>
            </p:txBody>
          </p:sp>
          <p:sp>
            <p:nvSpPr>
              <p:cNvPr id="103" name="Rectangle 102">
                <a:extLst>
                  <a:ext uri="{FF2B5EF4-FFF2-40B4-BE49-F238E27FC236}">
                    <a16:creationId xmlns:a16="http://schemas.microsoft.com/office/drawing/2014/main" id="{C3ED0D53-6FA8-4053-8BD4-8AED29BFB4CC}"/>
                  </a:ext>
                </a:extLst>
              </p:cNvPr>
              <p:cNvSpPr/>
              <p:nvPr/>
            </p:nvSpPr>
            <p:spPr>
              <a:xfrm>
                <a:off x="383475" y="2844282"/>
                <a:ext cx="4250747" cy="998925"/>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ONBOARD</a:t>
                </a:r>
              </a:p>
            </p:txBody>
          </p:sp>
          <p:cxnSp>
            <p:nvCxnSpPr>
              <p:cNvPr id="104" name="Straight Connector 103">
                <a:extLst>
                  <a:ext uri="{FF2B5EF4-FFF2-40B4-BE49-F238E27FC236}">
                    <a16:creationId xmlns:a16="http://schemas.microsoft.com/office/drawing/2014/main" id="{CA4A7986-0977-8BC9-8E58-E15DB7AB3C63}"/>
                  </a:ext>
                </a:extLst>
              </p:cNvPr>
              <p:cNvCxnSpPr>
                <a:cxnSpLocks/>
              </p:cNvCxnSpPr>
              <p:nvPr/>
            </p:nvCxnSpPr>
            <p:spPr bwMode="auto">
              <a:xfrm>
                <a:off x="2470414" y="3856853"/>
                <a:ext cx="0" cy="738968"/>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3" name="Group 82">
              <a:extLst>
                <a:ext uri="{FF2B5EF4-FFF2-40B4-BE49-F238E27FC236}">
                  <a16:creationId xmlns:a16="http://schemas.microsoft.com/office/drawing/2014/main" id="{7BF8C52B-7586-67A2-E49A-15DF3BCF45CF}"/>
                </a:ext>
              </a:extLst>
            </p:cNvPr>
            <p:cNvGrpSpPr/>
            <p:nvPr/>
          </p:nvGrpSpPr>
          <p:grpSpPr>
            <a:xfrm>
              <a:off x="388620" y="2225772"/>
              <a:ext cx="18548712" cy="5200926"/>
              <a:chOff x="388620" y="2225772"/>
              <a:chExt cx="18548712" cy="5200926"/>
            </a:xfrm>
          </p:grpSpPr>
          <p:sp>
            <p:nvSpPr>
              <p:cNvPr id="84" name="Right Arrow 83">
                <a:extLst>
                  <a:ext uri="{FF2B5EF4-FFF2-40B4-BE49-F238E27FC236}">
                    <a16:creationId xmlns:a16="http://schemas.microsoft.com/office/drawing/2014/main" id="{73F1E1B7-474D-E124-002C-3764A50B0B3F}"/>
                  </a:ext>
                </a:extLst>
              </p:cNvPr>
              <p:cNvSpPr/>
              <p:nvPr/>
            </p:nvSpPr>
            <p:spPr bwMode="auto">
              <a:xfrm>
                <a:off x="388620" y="2225772"/>
                <a:ext cx="18548712" cy="605320"/>
              </a:xfrm>
              <a:prstGeom prst="rightArrow">
                <a:avLst/>
              </a:prstGeom>
              <a:solidFill>
                <a:srgbClr val="0070C0"/>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grpSp>
            <p:nvGrpSpPr>
              <p:cNvPr id="85" name="Group 84">
                <a:extLst>
                  <a:ext uri="{FF2B5EF4-FFF2-40B4-BE49-F238E27FC236}">
                    <a16:creationId xmlns:a16="http://schemas.microsoft.com/office/drawing/2014/main" id="{F0ADC912-DB6D-7E5B-D5D0-2CF561BE9908}"/>
                  </a:ext>
                </a:extLst>
              </p:cNvPr>
              <p:cNvGrpSpPr/>
              <p:nvPr/>
            </p:nvGrpSpPr>
            <p:grpSpPr>
              <a:xfrm>
                <a:off x="5163016" y="2854588"/>
                <a:ext cx="4319090" cy="4572110"/>
                <a:chOff x="655919" y="2844282"/>
                <a:chExt cx="4319090" cy="4594233"/>
              </a:xfrm>
            </p:grpSpPr>
            <p:sp>
              <p:nvSpPr>
                <p:cNvPr id="99" name="Rounded Rectangle 98">
                  <a:extLst>
                    <a:ext uri="{FF2B5EF4-FFF2-40B4-BE49-F238E27FC236}">
                      <a16:creationId xmlns:a16="http://schemas.microsoft.com/office/drawing/2014/main" id="{DE837E90-79CF-C5E7-DF06-E7F589FFC685}"/>
                    </a:ext>
                  </a:extLst>
                </p:cNvPr>
                <p:cNvSpPr/>
                <p:nvPr/>
              </p:nvSpPr>
              <p:spPr bwMode="auto">
                <a:xfrm>
                  <a:off x="724262" y="4932694"/>
                  <a:ext cx="4250747" cy="250582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algn="l" defTabSz="685983" hangingPunct="1"/>
                  <a:r>
                    <a:rPr lang="en-US" b="1" kern="1200" dirty="0">
                      <a:solidFill>
                        <a:schemeClr val="bg2">
                          <a:lumMod val="10000"/>
                        </a:schemeClr>
                      </a:solidFill>
                      <a:latin typeface="IBM Plex Sans" charset="0"/>
                      <a:ea typeface="IBM Plex Sans" charset="0"/>
                      <a:cs typeface="IBM Plex Sans" charset="0"/>
                    </a:rPr>
                    <a:t>Outcomes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MVP Architecture</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Sign-off for MVP Build</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System readiness </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Running MVP </a:t>
                  </a:r>
                </a:p>
                <a:p>
                  <a:pPr algn="l" defTabSz="685983" hangingPunct="1"/>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R="0" algn="l" defTabSz="685983" rtl="0" eaLnBrk="1" fontAlgn="auto" latinLnBrk="0" hangingPunct="1">
                    <a:lnSpc>
                      <a:spcPct val="100000"/>
                    </a:lnSpc>
                    <a:spcBef>
                      <a:spcPts val="0"/>
                    </a:spcBef>
                    <a:spcAft>
                      <a:spcPts val="0"/>
                    </a:spcAft>
                    <a:buClrTx/>
                    <a:buSzTx/>
                    <a:tabLst/>
                  </a:pPr>
                  <a:endParaRPr kumimoji="0" lang="en-US"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algn="l" defTabSz="685983" hangingPunct="1"/>
                  <a:endParaRPr lang="en-US" kern="1200" dirty="0">
                    <a:solidFill>
                      <a:schemeClr val="bg2">
                        <a:lumMod val="10000"/>
                      </a:schemeClr>
                    </a:solidFill>
                    <a:latin typeface="IBM Plex Sans" charset="0"/>
                    <a:ea typeface="IBM Plex Sans" charset="0"/>
                    <a:cs typeface="IBM Plex Sans" charset="0"/>
                  </a:endParaRPr>
                </a:p>
              </p:txBody>
            </p:sp>
            <p:sp>
              <p:nvSpPr>
                <p:cNvPr id="100" name="Rectangle 99">
                  <a:extLst>
                    <a:ext uri="{FF2B5EF4-FFF2-40B4-BE49-F238E27FC236}">
                      <a16:creationId xmlns:a16="http://schemas.microsoft.com/office/drawing/2014/main" id="{12A5E344-9C28-0334-5219-579C13BB97EA}"/>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BUILD &amp; </a:t>
                  </a:r>
                </a:p>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DEPLOY</a:t>
                  </a:r>
                </a:p>
              </p:txBody>
            </p:sp>
            <p:cxnSp>
              <p:nvCxnSpPr>
                <p:cNvPr id="101" name="Straight Connector 100">
                  <a:extLst>
                    <a:ext uri="{FF2B5EF4-FFF2-40B4-BE49-F238E27FC236}">
                      <a16:creationId xmlns:a16="http://schemas.microsoft.com/office/drawing/2014/main" id="{0D8DF4B8-B327-1C61-E72F-A5CF6F1F9912}"/>
                    </a:ext>
                  </a:extLst>
                </p:cNvPr>
                <p:cNvCxnSpPr>
                  <a:cxnSpLocks/>
                </p:cNvCxnSpPr>
                <p:nvPr/>
              </p:nvCxnSpPr>
              <p:spPr bwMode="auto">
                <a:xfrm>
                  <a:off x="285145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6" name="Group 85">
                <a:extLst>
                  <a:ext uri="{FF2B5EF4-FFF2-40B4-BE49-F238E27FC236}">
                    <a16:creationId xmlns:a16="http://schemas.microsoft.com/office/drawing/2014/main" id="{1B96F697-B728-7038-0223-0F806B2FBB86}"/>
                  </a:ext>
                </a:extLst>
              </p:cNvPr>
              <p:cNvGrpSpPr/>
              <p:nvPr/>
            </p:nvGrpSpPr>
            <p:grpSpPr>
              <a:xfrm>
                <a:off x="9619906" y="2834482"/>
                <a:ext cx="4273370" cy="4175113"/>
                <a:chOff x="655919" y="2844282"/>
                <a:chExt cx="4273370" cy="4175113"/>
              </a:xfrm>
            </p:grpSpPr>
            <p:sp>
              <p:nvSpPr>
                <p:cNvPr id="96" name="Rounded Rectangle 95">
                  <a:extLst>
                    <a:ext uri="{FF2B5EF4-FFF2-40B4-BE49-F238E27FC236}">
                      <a16:creationId xmlns:a16="http://schemas.microsoft.com/office/drawing/2014/main" id="{9E8CD758-B757-9B74-B1E5-D4DA56622D08}"/>
                    </a:ext>
                  </a:extLst>
                </p:cNvPr>
                <p:cNvSpPr/>
                <p:nvPr/>
              </p:nvSpPr>
              <p:spPr bwMode="auto">
                <a:xfrm>
                  <a:off x="678542" y="4932694"/>
                  <a:ext cx="4250747" cy="208670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algn="l" defTabSz="685983" hangingPunct="1"/>
                  <a:r>
                    <a:rPr lang="en-US" b="1" kern="1200" dirty="0">
                      <a:solidFill>
                        <a:schemeClr val="bg2">
                          <a:lumMod val="10000"/>
                        </a:schemeClr>
                      </a:solidFill>
                      <a:latin typeface="IBM Plex Sans" charset="0"/>
                      <a:ea typeface="IBM Plex Sans" charset="0"/>
                      <a:cs typeface="IBM Plex Sans" charset="0"/>
                    </a:rPr>
                    <a:t>Outcomes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Production Architecture </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Production Workload</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Measurement against MVP </a:t>
                  </a:r>
                </a:p>
                <a:p>
                  <a:pPr marL="342900" indent="-342900" algn="l" defTabSz="685983" hangingPunct="1">
                    <a:buFont typeface="Wingdings" pitchFamily="2" charset="2"/>
                    <a:buChar char="ü"/>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R="0" algn="l" defTabSz="685983" rtl="0" eaLnBrk="1" fontAlgn="auto" latinLnBrk="0" hangingPunct="1">
                    <a:lnSpc>
                      <a:spcPct val="100000"/>
                    </a:lnSpc>
                    <a:spcBef>
                      <a:spcPts val="0"/>
                    </a:spcBef>
                    <a:spcAft>
                      <a:spcPts val="0"/>
                    </a:spcAft>
                    <a:buClrTx/>
                    <a:buSzTx/>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p:txBody>
            </p:sp>
            <p:sp>
              <p:nvSpPr>
                <p:cNvPr id="97" name="Rectangle 96">
                  <a:extLst>
                    <a:ext uri="{FF2B5EF4-FFF2-40B4-BE49-F238E27FC236}">
                      <a16:creationId xmlns:a16="http://schemas.microsoft.com/office/drawing/2014/main" id="{01A8A352-C17D-133D-783A-93190AE50B5D}"/>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ADOPT &amp; </a:t>
                  </a:r>
                </a:p>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IMPLEMENT</a:t>
                  </a:r>
                </a:p>
              </p:txBody>
            </p:sp>
            <p:cxnSp>
              <p:nvCxnSpPr>
                <p:cNvPr id="98" name="Straight Connector 97">
                  <a:extLst>
                    <a:ext uri="{FF2B5EF4-FFF2-40B4-BE49-F238E27FC236}">
                      <a16:creationId xmlns:a16="http://schemas.microsoft.com/office/drawing/2014/main" id="{F2C725DE-FA85-0FC5-0696-7B712FF6A80C}"/>
                    </a:ext>
                  </a:extLst>
                </p:cNvPr>
                <p:cNvCxnSpPr>
                  <a:cxnSpLocks/>
                </p:cNvCxnSpPr>
                <p:nvPr/>
              </p:nvCxnSpPr>
              <p:spPr bwMode="auto">
                <a:xfrm>
                  <a:off x="280573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7" name="Group 86">
                <a:extLst>
                  <a:ext uri="{FF2B5EF4-FFF2-40B4-BE49-F238E27FC236}">
                    <a16:creationId xmlns:a16="http://schemas.microsoft.com/office/drawing/2014/main" id="{66EEC670-508E-A8B8-F4E4-1E7B8FFF57A4}"/>
                  </a:ext>
                </a:extLst>
              </p:cNvPr>
              <p:cNvGrpSpPr/>
              <p:nvPr/>
            </p:nvGrpSpPr>
            <p:grpSpPr>
              <a:xfrm>
                <a:off x="14025056" y="2833372"/>
                <a:ext cx="4273370" cy="4511802"/>
                <a:chOff x="655919" y="2844282"/>
                <a:chExt cx="4273370" cy="4511802"/>
              </a:xfrm>
            </p:grpSpPr>
            <p:sp>
              <p:nvSpPr>
                <p:cNvPr id="93" name="Rounded Rectangle 92">
                  <a:extLst>
                    <a:ext uri="{FF2B5EF4-FFF2-40B4-BE49-F238E27FC236}">
                      <a16:creationId xmlns:a16="http://schemas.microsoft.com/office/drawing/2014/main" id="{607AF0AD-7007-94D1-FE1E-4F6B7D1FA32E}"/>
                    </a:ext>
                  </a:extLst>
                </p:cNvPr>
                <p:cNvSpPr/>
                <p:nvPr/>
              </p:nvSpPr>
              <p:spPr bwMode="auto">
                <a:xfrm>
                  <a:off x="678542" y="4932693"/>
                  <a:ext cx="4250747" cy="242339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algn="l"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Outcomes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Identification of ad</a:t>
                  </a:r>
                  <a:r>
                    <a:rPr kumimoji="0" lang="en-US" b="0" i="0" u="none" strike="noStrike" kern="1200" cap="none" spc="0" normalizeH="0" baseline="0" noProof="0" dirty="0" err="1">
                      <a:ln>
                        <a:noFill/>
                      </a:ln>
                      <a:solidFill>
                        <a:schemeClr val="bg2">
                          <a:lumMod val="10000"/>
                        </a:schemeClr>
                      </a:solidFill>
                      <a:effectLst/>
                      <a:uLnTx/>
                      <a:uFillTx/>
                      <a:latin typeface="IBM Plex Sans" charset="0"/>
                      <a:ea typeface="IBM Plex Sans" charset="0"/>
                      <a:cs typeface="IBM Plex Sans" charset="0"/>
                    </a:rPr>
                    <a:t>ditionnal</a:t>
                  </a:r>
                  <a:r>
                    <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 deployments opportunities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Qualification of new use cases</a:t>
                  </a: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sp>
              <p:nvSpPr>
                <p:cNvPr id="94" name="Rectangle 93">
                  <a:extLst>
                    <a:ext uri="{FF2B5EF4-FFF2-40B4-BE49-F238E27FC236}">
                      <a16:creationId xmlns:a16="http://schemas.microsoft.com/office/drawing/2014/main" id="{73D9D602-29AF-DEB2-3BF8-BD7BC90CC081}"/>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SCALE &amp; EXPAND</a:t>
                  </a:r>
                </a:p>
              </p:txBody>
            </p:sp>
            <p:cxnSp>
              <p:nvCxnSpPr>
                <p:cNvPr id="95" name="Straight Connector 94">
                  <a:extLst>
                    <a:ext uri="{FF2B5EF4-FFF2-40B4-BE49-F238E27FC236}">
                      <a16:creationId xmlns:a16="http://schemas.microsoft.com/office/drawing/2014/main" id="{F614D19E-EFAE-5CEE-62A6-D4827696A6E4}"/>
                    </a:ext>
                  </a:extLst>
                </p:cNvPr>
                <p:cNvCxnSpPr>
                  <a:cxnSpLocks/>
                </p:cNvCxnSpPr>
                <p:nvPr/>
              </p:nvCxnSpPr>
              <p:spPr bwMode="auto">
                <a:xfrm>
                  <a:off x="280573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pic>
            <p:nvPicPr>
              <p:cNvPr id="88" name="Graphic 87" descr="Tick with solid fill">
                <a:extLst>
                  <a:ext uri="{FF2B5EF4-FFF2-40B4-BE49-F238E27FC236}">
                    <a16:creationId xmlns:a16="http://schemas.microsoft.com/office/drawing/2014/main" id="{AAA5EC0E-BFFE-67E1-5016-39B67E1BCD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3839" y="3909054"/>
                <a:ext cx="637118" cy="562816"/>
              </a:xfrm>
              <a:prstGeom prst="rect">
                <a:avLst/>
              </a:prstGeom>
            </p:spPr>
          </p:pic>
          <p:sp>
            <p:nvSpPr>
              <p:cNvPr id="89" name="Rectangle 88">
                <a:extLst>
                  <a:ext uri="{FF2B5EF4-FFF2-40B4-BE49-F238E27FC236}">
                    <a16:creationId xmlns:a16="http://schemas.microsoft.com/office/drawing/2014/main" id="{8651E930-4A2A-DD02-432D-2239A4622B54}"/>
                  </a:ext>
                </a:extLst>
              </p:cNvPr>
              <p:cNvSpPr/>
              <p:nvPr/>
            </p:nvSpPr>
            <p:spPr>
              <a:xfrm>
                <a:off x="1765863" y="4063838"/>
                <a:ext cx="4632597" cy="448398"/>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sz="1800" kern="1200" dirty="0">
                    <a:solidFill>
                      <a:schemeClr val="bg2">
                        <a:lumMod val="10000"/>
                      </a:schemeClr>
                    </a:solidFill>
                    <a:latin typeface="IBM Plex Sans" panose="020B0503050203000203" pitchFamily="34" charset="0"/>
                  </a:rPr>
                  <a:t>Q-GATE</a:t>
                </a:r>
              </a:p>
            </p:txBody>
          </p:sp>
          <p:pic>
            <p:nvPicPr>
              <p:cNvPr id="90" name="Graphic 89" descr="Tick with solid fill">
                <a:extLst>
                  <a:ext uri="{FF2B5EF4-FFF2-40B4-BE49-F238E27FC236}">
                    <a16:creationId xmlns:a16="http://schemas.microsoft.com/office/drawing/2014/main" id="{EEF4AB80-E8E5-A146-983E-243B466F39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12095" y="3926572"/>
                <a:ext cx="637118" cy="562816"/>
              </a:xfrm>
              <a:prstGeom prst="rect">
                <a:avLst/>
              </a:prstGeom>
            </p:spPr>
          </p:pic>
          <p:pic>
            <p:nvPicPr>
              <p:cNvPr id="91" name="Graphic 90" descr="Tick with solid fill">
                <a:extLst>
                  <a:ext uri="{FF2B5EF4-FFF2-40B4-BE49-F238E27FC236}">
                    <a16:creationId xmlns:a16="http://schemas.microsoft.com/office/drawing/2014/main" id="{ED14A5AC-A003-B1CA-B151-DAD8D7EE66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422751" y="3881386"/>
                <a:ext cx="637118" cy="562816"/>
              </a:xfrm>
              <a:prstGeom prst="rect">
                <a:avLst/>
              </a:prstGeom>
            </p:spPr>
          </p:pic>
          <p:pic>
            <p:nvPicPr>
              <p:cNvPr id="92" name="Graphic 91" descr="Tick with solid fill">
                <a:extLst>
                  <a:ext uri="{FF2B5EF4-FFF2-40B4-BE49-F238E27FC236}">
                    <a16:creationId xmlns:a16="http://schemas.microsoft.com/office/drawing/2014/main" id="{A3D6FDB7-E06F-5965-BDAE-C1CDA00A33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682299" y="3908447"/>
                <a:ext cx="637118" cy="562816"/>
              </a:xfrm>
              <a:prstGeom prst="rect">
                <a:avLst/>
              </a:prstGeom>
            </p:spPr>
          </p:pic>
        </p:grpSp>
      </p:grpSp>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Our Engagement Model</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106" name="Oval 105">
            <a:extLst>
              <a:ext uri="{FF2B5EF4-FFF2-40B4-BE49-F238E27FC236}">
                <a16:creationId xmlns:a16="http://schemas.microsoft.com/office/drawing/2014/main" id="{94EC7025-F33C-6C86-0139-D79CB9B68020}"/>
              </a:ext>
            </a:extLst>
          </p:cNvPr>
          <p:cNvSpPr/>
          <p:nvPr/>
        </p:nvSpPr>
        <p:spPr bwMode="auto">
          <a:xfrm>
            <a:off x="-562230" y="7583511"/>
            <a:ext cx="12787396" cy="6984660"/>
          </a:xfrm>
          <a:prstGeom prst="ellipse">
            <a:avLst/>
          </a:prstGeom>
          <a:noFill/>
          <a:ln w="53975">
            <a:solidFill>
              <a:srgbClr val="00B0F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107" name="Picture 106">
            <a:extLst>
              <a:ext uri="{FF2B5EF4-FFF2-40B4-BE49-F238E27FC236}">
                <a16:creationId xmlns:a16="http://schemas.microsoft.com/office/drawing/2014/main" id="{831B6CDB-EB09-39E6-802D-4E3AB73DF878}"/>
              </a:ext>
            </a:extLst>
          </p:cNvPr>
          <p:cNvPicPr>
            <a:picLocks noChangeAspect="1"/>
          </p:cNvPicPr>
          <p:nvPr/>
        </p:nvPicPr>
        <p:blipFill>
          <a:blip r:embed="rId14"/>
          <a:stretch>
            <a:fillRect/>
          </a:stretch>
        </p:blipFill>
        <p:spPr>
          <a:xfrm>
            <a:off x="17352268" y="11627374"/>
            <a:ext cx="1433976" cy="410841"/>
          </a:xfrm>
          <a:prstGeom prst="rect">
            <a:avLst/>
          </a:prstGeom>
        </p:spPr>
      </p:pic>
      <p:sp>
        <p:nvSpPr>
          <p:cNvPr id="78" name="Process 77">
            <a:extLst>
              <a:ext uri="{FF2B5EF4-FFF2-40B4-BE49-F238E27FC236}">
                <a16:creationId xmlns:a16="http://schemas.microsoft.com/office/drawing/2014/main" id="{A79BFCA3-6331-1C4B-68D9-637A29440BE7}"/>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82546460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2198C69-2063-B960-A150-0C6772558AC7}"/>
              </a:ext>
            </a:extLst>
          </p:cNvPr>
          <p:cNvPicPr>
            <a:picLocks noChangeAspect="1"/>
          </p:cNvPicPr>
          <p:nvPr/>
        </p:nvPicPr>
        <p:blipFill>
          <a:blip r:embed="rId3"/>
          <a:stretch>
            <a:fillRect/>
          </a:stretch>
        </p:blipFill>
        <p:spPr>
          <a:xfrm>
            <a:off x="17068942" y="184670"/>
            <a:ext cx="2291371" cy="1076137"/>
          </a:xfrm>
          <a:prstGeom prst="rect">
            <a:avLst/>
          </a:prstGeom>
        </p:spPr>
      </p:pic>
      <p:sp>
        <p:nvSpPr>
          <p:cNvPr id="11" name="Triangle 10">
            <a:extLst>
              <a:ext uri="{FF2B5EF4-FFF2-40B4-BE49-F238E27FC236}">
                <a16:creationId xmlns:a16="http://schemas.microsoft.com/office/drawing/2014/main" id="{91A38CFF-40C8-E640-A302-26FDA1A7850A}"/>
              </a:ext>
            </a:extLst>
          </p:cNvPr>
          <p:cNvSpPr/>
          <p:nvPr/>
        </p:nvSpPr>
        <p:spPr>
          <a:xfrm rot="5400000">
            <a:off x="12138056" y="926935"/>
            <a:ext cx="11777242" cy="14047607"/>
          </a:xfrm>
          <a:prstGeom prst="triangle">
            <a:avLst/>
          </a:prstGeom>
          <a:solidFill>
            <a:srgbClr val="0070C0">
              <a:alpha val="84742"/>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13" name="Your current IBM entitlements"/>
          <p:cNvSpPr txBox="1"/>
          <p:nvPr/>
        </p:nvSpPr>
        <p:spPr>
          <a:xfrm>
            <a:off x="710213" y="340126"/>
            <a:ext cx="1868334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fontScale="92500" lnSpcReduction="20000"/>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lang="en-AU" dirty="0"/>
              <a:t>Your Customer Success Manager </a:t>
            </a:r>
          </a:p>
          <a:p>
            <a:pPr marL="0" marR="0" lvl="0" indent="0" algn="l" defTabSz="2438400" rtl="0" eaLnBrk="1" fontAlgn="auto" latinLnBrk="0" hangingPunct="0">
              <a:lnSpc>
                <a:spcPct val="90000"/>
              </a:lnSpc>
              <a:spcBef>
                <a:spcPts val="0"/>
              </a:spcBef>
              <a:spcAft>
                <a:spcPts val="0"/>
              </a:spcAft>
              <a:buClrTx/>
              <a:buSzTx/>
              <a:buFontTx/>
              <a:buNone/>
              <a:tabLst/>
              <a:defRPr/>
            </a:pPr>
            <a:r>
              <a:rPr lang="en-AU" sz="5600" dirty="0"/>
              <a:t>A Dedicated Engagement</a:t>
            </a:r>
            <a:endParaRPr kumimoji="0" sz="5600" b="0" i="0" u="none" strike="noStrike" kern="0" cap="none" spc="0" normalizeH="0" baseline="0" noProof="0" dirty="0">
              <a:ln>
                <a:noFill/>
              </a:ln>
              <a:solidFill>
                <a:srgbClr val="000000"/>
              </a:solidFill>
              <a:effectLst/>
              <a:uLnTx/>
              <a:uFillTx/>
              <a:latin typeface="IBM Plex Sans"/>
              <a:sym typeface="IBM Plex Sans"/>
            </a:endParaRPr>
          </a:p>
        </p:txBody>
      </p:sp>
      <p:pic>
        <p:nvPicPr>
          <p:cNvPr id="56" name="Picture 55">
            <a:extLst>
              <a:ext uri="{FF2B5EF4-FFF2-40B4-BE49-F238E27FC236}">
                <a16:creationId xmlns:a16="http://schemas.microsoft.com/office/drawing/2014/main" id="{9B190EAC-F6F0-4358-B696-991B4FCABD2D}"/>
              </a:ext>
            </a:extLst>
          </p:cNvPr>
          <p:cNvPicPr>
            <a:picLocks noChangeAspect="1"/>
          </p:cNvPicPr>
          <p:nvPr/>
        </p:nvPicPr>
        <p:blipFill>
          <a:blip r:embed="rId4"/>
          <a:stretch>
            <a:fillRect/>
          </a:stretch>
        </p:blipFill>
        <p:spPr>
          <a:xfrm>
            <a:off x="19211455" y="164105"/>
            <a:ext cx="1460258" cy="1096702"/>
          </a:xfrm>
          <a:prstGeom prst="rect">
            <a:avLst/>
          </a:prstGeom>
        </p:spPr>
      </p:pic>
      <p:sp>
        <p:nvSpPr>
          <p:cNvPr id="21" name="Slide Number Placeholder">
            <a:extLst>
              <a:ext uri="{FF2B5EF4-FFF2-40B4-BE49-F238E27FC236}">
                <a16:creationId xmlns:a16="http://schemas.microsoft.com/office/drawing/2014/main" id="{6A2BC3B4-FBDC-AFAC-F5ED-A1400946B1AD}"/>
              </a:ext>
            </a:extLst>
          </p:cNvPr>
          <p:cNvSpPr txBox="1">
            <a:spLocks noGrp="1"/>
          </p:cNvSpPr>
          <p:nvPr>
            <p:ph type="sldNum" sz="quarter" idx="2"/>
          </p:nvPr>
        </p:nvSpPr>
        <p:spPr>
          <a:xfrm>
            <a:off x="23647220" y="12879006"/>
            <a:ext cx="127001"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000000"/>
                </a:solidFill>
              </a:defRPr>
            </a:lvl1pPr>
          </a:lstStyle>
          <a:p>
            <a:fld id="{86CB4B4D-7CA3-9044-876B-883B54F8677D}" type="slidenum">
              <a:rPr/>
              <a:t>6</a:t>
            </a:fld>
            <a:endParaRPr/>
          </a:p>
        </p:txBody>
      </p:sp>
      <p:grpSp>
        <p:nvGrpSpPr>
          <p:cNvPr id="22" name="Group 21">
            <a:extLst>
              <a:ext uri="{FF2B5EF4-FFF2-40B4-BE49-F238E27FC236}">
                <a16:creationId xmlns:a16="http://schemas.microsoft.com/office/drawing/2014/main" id="{514F96BA-A530-CEB2-FC81-19A42FBD011D}"/>
              </a:ext>
            </a:extLst>
          </p:cNvPr>
          <p:cNvGrpSpPr/>
          <p:nvPr/>
        </p:nvGrpSpPr>
        <p:grpSpPr>
          <a:xfrm>
            <a:off x="11439831" y="3477679"/>
            <a:ext cx="13038969" cy="7838656"/>
            <a:chOff x="687581" y="4349897"/>
            <a:chExt cx="11566045" cy="6680570"/>
          </a:xfrm>
        </p:grpSpPr>
        <p:sp>
          <p:nvSpPr>
            <p:cNvPr id="24" name="Rounded Rectangle 23">
              <a:extLst>
                <a:ext uri="{FF2B5EF4-FFF2-40B4-BE49-F238E27FC236}">
                  <a16:creationId xmlns:a16="http://schemas.microsoft.com/office/drawing/2014/main" id="{92A3E12A-EF2A-E3F6-B1A6-9BC2553BFDDD}"/>
                </a:ext>
              </a:extLst>
            </p:cNvPr>
            <p:cNvSpPr/>
            <p:nvPr/>
          </p:nvSpPr>
          <p:spPr>
            <a:xfrm>
              <a:off x="687581" y="4349897"/>
              <a:ext cx="8651953" cy="1954083"/>
            </a:xfrm>
            <a:prstGeom prst="roundRect">
              <a:avLst/>
            </a:prstGeom>
            <a:solidFill>
              <a:schemeClr val="bg1"/>
            </a:solidFill>
            <a:ln w="381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3600" dirty="0">
                  <a:solidFill>
                    <a:schemeClr val="bg2">
                      <a:lumMod val="10000"/>
                    </a:schemeClr>
                  </a:solidFill>
                  <a:latin typeface="IBM Plex Sans" panose="020B0503050203000203" pitchFamily="34" charset="0"/>
                  <a:ea typeface="Helvetica Neue Medium"/>
                  <a:cs typeface="Helvetica Neue Medium"/>
                  <a:sym typeface="Helvetica Neue Medium"/>
                </a:rPr>
                <a:t>Enriching  </a:t>
              </a:r>
            </a:p>
            <a:p>
              <a:pPr marL="0" marR="0" indent="0" defTabSz="825500" rtl="0" fontAlgn="auto" latinLnBrk="0" hangingPunct="0">
                <a:lnSpc>
                  <a:spcPct val="100000"/>
                </a:lnSpc>
                <a:spcBef>
                  <a:spcPts val="0"/>
                </a:spcBef>
                <a:spcAft>
                  <a:spcPts val="0"/>
                </a:spcAft>
                <a:buClrTx/>
                <a:buSzTx/>
                <a:buFontTx/>
                <a:buNone/>
                <a:tabLst/>
              </a:pPr>
              <a:r>
                <a:rPr lang="en-US" sz="3600" b="1" dirty="0">
                  <a:solidFill>
                    <a:schemeClr val="bg2">
                      <a:lumMod val="10000"/>
                    </a:schemeClr>
                  </a:solidFill>
                  <a:latin typeface="IBM Plex Sans" panose="020B0503050203000203" pitchFamily="34" charset="0"/>
                  <a:ea typeface="Helvetica Neue Medium"/>
                  <a:cs typeface="Helvetica Neue Medium"/>
                  <a:sym typeface="Helvetica Neue Medium"/>
                </a:rPr>
                <a:t>CUSTOMER EXPERIENCES </a:t>
              </a:r>
            </a:p>
            <a:p>
              <a:pPr marL="457200" marR="0" indent="-457200" defTabSz="825500" rtl="0" fontAlgn="auto" latinLnBrk="0" hangingPunct="0">
                <a:lnSpc>
                  <a:spcPct val="100000"/>
                </a:lnSpc>
                <a:spcBef>
                  <a:spcPts val="0"/>
                </a:spcBef>
                <a:spcAft>
                  <a:spcPts val="0"/>
                </a:spcAft>
                <a:buClrTx/>
                <a:buSzTx/>
                <a:buFont typeface="Wingdings" pitchFamily="2" charset="2"/>
                <a:buChar char="à"/>
                <a:tabLst/>
              </a:pPr>
              <a:r>
                <a:rPr kumimoji="0" lang="en-US" sz="2800" i="0" u="none" strike="noStrike" cap="none" spc="0" normalizeH="0" baseline="0" dirty="0">
                  <a:ln>
                    <a:noFill/>
                  </a:ln>
                  <a:solidFill>
                    <a:schemeClr val="bg2">
                      <a:lumMod val="10000"/>
                    </a:schemeClr>
                  </a:solidFill>
                  <a:effectLst/>
                  <a:uFillTx/>
                  <a:latin typeface="IBM Plex Sans" panose="020B0503050203000203" pitchFamily="34" charset="0"/>
                  <a:ea typeface="Helvetica Neue Medium"/>
                  <a:cs typeface="Helvetica Neue Medium"/>
                  <a:sym typeface="Helvetica Neue Medium"/>
                </a:rPr>
                <a:t>Enabling business innovations and</a:t>
              </a:r>
            </a:p>
            <a:p>
              <a:pPr marR="0" defTabSz="825500" rtl="0" fontAlgn="auto" latinLnBrk="0" hangingPunct="0">
                <a:lnSpc>
                  <a:spcPct val="100000"/>
                </a:lnSpc>
                <a:spcBef>
                  <a:spcPts val="0"/>
                </a:spcBef>
                <a:spcAft>
                  <a:spcPts val="0"/>
                </a:spcAft>
                <a:buClrTx/>
                <a:buSzTx/>
                <a:tabLst/>
              </a:pPr>
              <a:r>
                <a:rPr kumimoji="0" lang="en-US" sz="2800" i="0" u="none" strike="noStrike" cap="none" spc="0" normalizeH="0" baseline="0" dirty="0">
                  <a:ln>
                    <a:noFill/>
                  </a:ln>
                  <a:solidFill>
                    <a:schemeClr val="bg2">
                      <a:lumMod val="10000"/>
                    </a:schemeClr>
                  </a:solidFill>
                  <a:effectLst/>
                  <a:uFillTx/>
                  <a:latin typeface="IBM Plex Sans" panose="020B0503050203000203" pitchFamily="34" charset="0"/>
                  <a:ea typeface="Helvetica Neue Medium"/>
                  <a:cs typeface="Helvetica Neue Medium"/>
                  <a:sym typeface="Helvetica Neue Medium"/>
                </a:rPr>
                <a:t> strategic digital transformations</a:t>
              </a:r>
            </a:p>
          </p:txBody>
        </p:sp>
        <p:sp>
          <p:nvSpPr>
            <p:cNvPr id="25" name="Rounded Rectangle 24">
              <a:extLst>
                <a:ext uri="{FF2B5EF4-FFF2-40B4-BE49-F238E27FC236}">
                  <a16:creationId xmlns:a16="http://schemas.microsoft.com/office/drawing/2014/main" id="{FE1FC03E-8688-D66C-3DDE-A8D9DD4C52FC}"/>
                </a:ext>
              </a:extLst>
            </p:cNvPr>
            <p:cNvSpPr/>
            <p:nvPr/>
          </p:nvSpPr>
          <p:spPr>
            <a:xfrm>
              <a:off x="713978" y="6399411"/>
              <a:ext cx="8697215" cy="2070168"/>
            </a:xfrm>
            <a:prstGeom prst="roundRect">
              <a:avLst/>
            </a:prstGeom>
            <a:solidFill>
              <a:schemeClr val="bg1"/>
            </a:solidFill>
            <a:ln w="381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600" dirty="0">
                  <a:solidFill>
                    <a:schemeClr val="bg2">
                      <a:lumMod val="10000"/>
                    </a:schemeClr>
                  </a:solidFill>
                  <a:latin typeface="IBM Plex Sans" panose="020B0503050203000203" pitchFamily="34" charset="0"/>
                  <a:ea typeface="Helvetica Neue Medium"/>
                  <a:cs typeface="Helvetica Neue Medium"/>
                  <a:sym typeface="Helvetica Neue Medium"/>
                </a:rPr>
                <a:t>Accelerating</a:t>
              </a:r>
            </a:p>
            <a:p>
              <a:pPr marL="0" marR="0" indent="0" algn="ctr" defTabSz="825500" rtl="0" fontAlgn="auto" latinLnBrk="0" hangingPunct="0">
                <a:lnSpc>
                  <a:spcPct val="100000"/>
                </a:lnSpc>
                <a:spcBef>
                  <a:spcPts val="0"/>
                </a:spcBef>
                <a:spcAft>
                  <a:spcPts val="0"/>
                </a:spcAft>
                <a:buClrTx/>
                <a:buSzTx/>
                <a:buFontTx/>
                <a:buNone/>
                <a:tabLst/>
              </a:pPr>
              <a:r>
                <a:rPr lang="en-US" sz="3600" b="1" dirty="0">
                  <a:solidFill>
                    <a:schemeClr val="bg2">
                      <a:lumMod val="10000"/>
                    </a:schemeClr>
                  </a:solidFill>
                  <a:latin typeface="IBM Plex Sans" panose="020B0503050203000203" pitchFamily="34" charset="0"/>
                  <a:ea typeface="Helvetica Neue Medium"/>
                  <a:cs typeface="Helvetica Neue Medium"/>
                  <a:sym typeface="Helvetica Neue Medium"/>
                </a:rPr>
                <a:t> HYBRID CLOUD  &amp; AI JOURNEY</a:t>
              </a:r>
            </a:p>
            <a:p>
              <a:pPr algn="l" defTabSz="825500"/>
              <a:r>
                <a:rPr lang="en-US" sz="3200" dirty="0">
                  <a:solidFill>
                    <a:schemeClr val="bg2">
                      <a:lumMod val="10000"/>
                    </a:schemeClr>
                  </a:solidFill>
                  <a:latin typeface="Chalkboard" panose="03050602040202020205" pitchFamily="66" charset="77"/>
                  <a:ea typeface="Helvetica Neue Medium"/>
                  <a:cs typeface="Helvetica Neue Medium"/>
                  <a:sym typeface="Helvetica Neue Medium"/>
                </a:rPr>
                <a:t>        </a:t>
              </a:r>
              <a:r>
                <a:rPr lang="en-US" sz="2800" dirty="0">
                  <a:solidFill>
                    <a:schemeClr val="bg2">
                      <a:lumMod val="10000"/>
                    </a:schemeClr>
                  </a:solidFill>
                  <a:latin typeface="Chalkboard" panose="03050602040202020205" pitchFamily="66" charset="77"/>
                  <a:ea typeface="Helvetica Neue Medium"/>
                  <a:cs typeface="Helvetica Neue Medium"/>
                  <a:sym typeface="Wingdings" pitchFamily="2" charset="2"/>
                </a:rPr>
                <a:t> </a:t>
              </a:r>
              <a:r>
                <a:rPr lang="en-US" sz="2800" dirty="0">
                  <a:solidFill>
                    <a:schemeClr val="bg2">
                      <a:lumMod val="10000"/>
                    </a:schemeClr>
                  </a:solidFill>
                  <a:latin typeface="Chalkboard" panose="03050602040202020205" pitchFamily="66" charset="77"/>
                  <a:ea typeface="Helvetica Neue Medium"/>
                  <a:cs typeface="Helvetica Neue Medium"/>
                  <a:sym typeface="Helvetica Neue Medium"/>
                </a:rPr>
                <a:t>…</a:t>
              </a:r>
              <a:endParaRPr kumimoji="0" lang="en-US" sz="2800" b="0" i="0" u="none" strike="noStrike" cap="none" spc="0" normalizeH="0" baseline="0" dirty="0">
                <a:ln>
                  <a:noFill/>
                </a:ln>
                <a:solidFill>
                  <a:schemeClr val="bg2">
                    <a:lumMod val="10000"/>
                  </a:schemeClr>
                </a:solidFill>
                <a:effectLst/>
                <a:uFillTx/>
                <a:latin typeface="Chalkboard" panose="03050602040202020205" pitchFamily="66" charset="77"/>
                <a:ea typeface="Helvetica Neue Medium"/>
                <a:cs typeface="Helvetica Neue Medium"/>
                <a:sym typeface="Helvetica Neue Medium"/>
              </a:endParaRPr>
            </a:p>
            <a:p>
              <a:pPr marL="457200" indent="-457200" defTabSz="825500">
                <a:buFont typeface="Wingdings" pitchFamily="2" charset="2"/>
                <a:buChar char="à"/>
              </a:pPr>
              <a:endParaRPr lang="en-US" sz="3200" dirty="0">
                <a:solidFill>
                  <a:schemeClr val="bg2">
                    <a:lumMod val="10000"/>
                  </a:schemeClr>
                </a:solidFill>
                <a:latin typeface="Chalkboard" panose="03050602040202020205" pitchFamily="66" charset="77"/>
                <a:ea typeface="Helvetica Neue Medium"/>
                <a:cs typeface="Helvetica Neue Medium"/>
                <a:sym typeface="Helvetica Neue Medium"/>
              </a:endParaRPr>
            </a:p>
          </p:txBody>
        </p:sp>
        <p:sp>
          <p:nvSpPr>
            <p:cNvPr id="26" name="Rounded Rectangle 25">
              <a:extLst>
                <a:ext uri="{FF2B5EF4-FFF2-40B4-BE49-F238E27FC236}">
                  <a16:creationId xmlns:a16="http://schemas.microsoft.com/office/drawing/2014/main" id="{25469169-BF98-A531-F499-02422AE25BF5}"/>
                </a:ext>
              </a:extLst>
            </p:cNvPr>
            <p:cNvSpPr/>
            <p:nvPr/>
          </p:nvSpPr>
          <p:spPr>
            <a:xfrm>
              <a:off x="687581" y="8565011"/>
              <a:ext cx="8697211" cy="2418420"/>
            </a:xfrm>
            <a:prstGeom prst="roundRect">
              <a:avLst/>
            </a:prstGeom>
            <a:solidFill>
              <a:schemeClr val="bg1"/>
            </a:solidFill>
            <a:ln w="381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600" dirty="0">
                  <a:solidFill>
                    <a:schemeClr val="bg2">
                      <a:lumMod val="10000"/>
                    </a:schemeClr>
                  </a:solidFill>
                  <a:latin typeface="IBM Plex Sans" panose="020B0503050203000203" pitchFamily="34" charset="0"/>
                  <a:ea typeface="Helvetica Neue Medium"/>
                  <a:cs typeface="Helvetica Neue Medium"/>
                  <a:sym typeface="Helvetica Neue Medium"/>
                </a:rPr>
                <a:t>“ </a:t>
              </a:r>
              <a:r>
                <a:rPr lang="en-US" sz="3600" i="1" dirty="0">
                  <a:solidFill>
                    <a:srgbClr val="FF0000"/>
                  </a:solidFill>
                  <a:latin typeface="IBM Plex Sans" panose="020B0503050203000203" pitchFamily="34" charset="0"/>
                  <a:ea typeface="Helvetica Neue Medium"/>
                  <a:cs typeface="Helvetica Neue Medium"/>
                  <a:sym typeface="Helvetica Neue Medium"/>
                </a:rPr>
                <a:t>TO Be completed</a:t>
              </a:r>
              <a:r>
                <a:rPr lang="en-US" sz="3600" dirty="0">
                  <a:solidFill>
                    <a:schemeClr val="bg2">
                      <a:lumMod val="10000"/>
                    </a:schemeClr>
                  </a:solidFill>
                  <a:latin typeface="IBM Plex Sans" panose="020B0503050203000203" pitchFamily="34" charset="0"/>
                  <a:ea typeface="Helvetica Neue Medium"/>
                  <a:cs typeface="Helvetica Neue Medium"/>
                  <a:sym typeface="Helvetica Neue Medium"/>
                </a:rPr>
                <a:t>”</a:t>
              </a:r>
            </a:p>
            <a:p>
              <a:pPr algn="l" defTabSz="825500"/>
              <a:r>
                <a:rPr lang="en-US" sz="3200" dirty="0">
                  <a:solidFill>
                    <a:schemeClr val="bg2">
                      <a:lumMod val="10000"/>
                    </a:schemeClr>
                  </a:solidFill>
                  <a:latin typeface="Chalkboard" panose="03050602040202020205" pitchFamily="66" charset="77"/>
                  <a:ea typeface="Helvetica Neue Medium"/>
                  <a:cs typeface="Helvetica Neue Medium"/>
                  <a:sym typeface="Wingdings" pitchFamily="2" charset="2"/>
                </a:rPr>
                <a:t>         … </a:t>
              </a:r>
            </a:p>
            <a:p>
              <a:pPr algn="l" defTabSz="825500"/>
              <a:endParaRPr kumimoji="0" lang="en-US" sz="3200" b="0" i="0" u="none" strike="noStrike" cap="none" spc="0" normalizeH="0" baseline="0" dirty="0">
                <a:ln>
                  <a:noFill/>
                </a:ln>
                <a:solidFill>
                  <a:schemeClr val="bg2">
                    <a:lumMod val="10000"/>
                  </a:schemeClr>
                </a:solidFill>
                <a:effectLst/>
                <a:uFillTx/>
                <a:latin typeface="Chalkboard" panose="03050602040202020205" pitchFamily="66" charset="77"/>
                <a:ea typeface="Helvetica Neue Medium"/>
                <a:cs typeface="Helvetica Neue Medium"/>
                <a:sym typeface="Wingdings" pitchFamily="2" charset="2"/>
              </a:endParaRPr>
            </a:p>
            <a:p>
              <a:pPr algn="l" defTabSz="825500"/>
              <a:endParaRPr kumimoji="0" lang="en-US" sz="3200" b="0" i="0" u="none" strike="noStrike" cap="none" spc="0" normalizeH="0" baseline="0" dirty="0">
                <a:ln>
                  <a:noFill/>
                </a:ln>
                <a:solidFill>
                  <a:schemeClr val="bg2">
                    <a:lumMod val="10000"/>
                  </a:schemeClr>
                </a:solidFill>
                <a:effectLst/>
                <a:uFillTx/>
                <a:latin typeface="Chalkboard" panose="03050602040202020205" pitchFamily="66" charset="77"/>
                <a:ea typeface="Helvetica Neue Medium"/>
                <a:cs typeface="Helvetica Neue Medium"/>
                <a:sym typeface="Wingdings" pitchFamily="2" charset="2"/>
              </a:endParaRPr>
            </a:p>
            <a:p>
              <a:pPr algn="l" defTabSz="825500"/>
              <a:endParaRPr kumimoji="0" lang="en-US" sz="2800" b="0" i="0" u="none" strike="noStrike" cap="none" spc="0" normalizeH="0" baseline="0" dirty="0">
                <a:ln>
                  <a:noFill/>
                </a:ln>
                <a:solidFill>
                  <a:schemeClr val="bg2">
                    <a:lumMod val="10000"/>
                  </a:schemeClr>
                </a:solidFill>
                <a:effectLst/>
                <a:uFillTx/>
                <a:latin typeface="IBM Plex Sans" panose="020B0503050203000203" pitchFamily="34" charset="0"/>
                <a:ea typeface="Helvetica Neue Medium"/>
                <a:cs typeface="Helvetica Neue Medium"/>
                <a:sym typeface="Helvetica Neue Medium"/>
              </a:endParaRPr>
            </a:p>
          </p:txBody>
        </p:sp>
        <p:sp>
          <p:nvSpPr>
            <p:cNvPr id="27" name="Star">
              <a:extLst>
                <a:ext uri="{FF2B5EF4-FFF2-40B4-BE49-F238E27FC236}">
                  <a16:creationId xmlns:a16="http://schemas.microsoft.com/office/drawing/2014/main" id="{B6684912-6275-1DCC-4AAC-C2B931D48BD0}"/>
                </a:ext>
              </a:extLst>
            </p:cNvPr>
            <p:cNvSpPr/>
            <p:nvPr/>
          </p:nvSpPr>
          <p:spPr>
            <a:xfrm>
              <a:off x="7291154" y="6612816"/>
              <a:ext cx="4962472" cy="21566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lumMod val="50000"/>
              </a:schemeClr>
            </a:solidFill>
            <a:ln w="12700">
              <a:solidFill>
                <a:schemeClr val="bg1">
                  <a:lumMod val="50000"/>
                </a:schemeClr>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Describe why you?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How can you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help THEM based on experiences/skills ?</a:t>
              </a:r>
            </a:p>
          </p:txBody>
        </p:sp>
        <p:sp>
          <p:nvSpPr>
            <p:cNvPr id="28" name="Star">
              <a:extLst>
                <a:ext uri="{FF2B5EF4-FFF2-40B4-BE49-F238E27FC236}">
                  <a16:creationId xmlns:a16="http://schemas.microsoft.com/office/drawing/2014/main" id="{0BA2BD08-F978-4971-A7F0-01AA5C2E96AA}"/>
                </a:ext>
              </a:extLst>
            </p:cNvPr>
            <p:cNvSpPr/>
            <p:nvPr/>
          </p:nvSpPr>
          <p:spPr>
            <a:xfrm>
              <a:off x="3887418" y="8873847"/>
              <a:ext cx="4699294" cy="21566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lumMod val="50000"/>
              </a:schemeClr>
            </a:solidFill>
            <a:ln w="12700">
              <a:solidFill>
                <a:schemeClr val="bg1">
                  <a:lumMod val="50000"/>
                </a:schemeClr>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lang="en-AU" sz="2800" dirty="0">
                <a:solidFill>
                  <a:srgbClr val="FFFFFF"/>
                </a:solidFill>
                <a:latin typeface="Helvetica Neue Medium"/>
                <a:sym typeface="Helvetica Neue Medium"/>
              </a:endParaRP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CONNECT with PEOPLE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&amp;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Share something about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You -</a:t>
              </a:r>
            </a:p>
          </p:txBody>
        </p:sp>
      </p:grpSp>
      <p:sp>
        <p:nvSpPr>
          <p:cNvPr id="31" name="Rounded Rectangular Callout 30">
            <a:extLst>
              <a:ext uri="{FF2B5EF4-FFF2-40B4-BE49-F238E27FC236}">
                <a16:creationId xmlns:a16="http://schemas.microsoft.com/office/drawing/2014/main" id="{7C3008DC-1385-C125-8C24-973B0661D5B3}"/>
              </a:ext>
            </a:extLst>
          </p:cNvPr>
          <p:cNvSpPr/>
          <p:nvPr/>
        </p:nvSpPr>
        <p:spPr>
          <a:xfrm>
            <a:off x="365926" y="8785862"/>
            <a:ext cx="8832316" cy="3433564"/>
          </a:xfrm>
          <a:prstGeom prst="wedgeRoundRectCallout">
            <a:avLst>
              <a:gd name="adj1" fmla="val 2650"/>
              <a:gd name="adj2" fmla="val -106583"/>
              <a:gd name="adj3" fmla="val 16667"/>
            </a:avLst>
          </a:prstGeom>
          <a:solidFill>
            <a:schemeClr val="bg1">
              <a:lumMod val="95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defTabSz="457200">
              <a:spcBef>
                <a:spcPts val="1400"/>
              </a:spcBef>
              <a:buClr>
                <a:srgbClr val="FFFFFF"/>
              </a:buClr>
              <a:buSzPct val="123000"/>
              <a:buFont typeface="Wingdings" pitchFamily="2" charset="2"/>
              <a:buChar char="ü"/>
              <a:defRPr sz="3600">
                <a:solidFill>
                  <a:srgbClr val="0F62FE"/>
                </a:solidFill>
                <a:latin typeface="IBM Plex Sans"/>
                <a:ea typeface="IBM Plex Sans"/>
                <a:cs typeface="IBM Plex Sans"/>
                <a:sym typeface="IBM Plex Sans"/>
              </a:defRPr>
            </a:pPr>
            <a:r>
              <a:rPr lang="en-AU" sz="3200" dirty="0">
                <a:solidFill>
                  <a:schemeClr val="bg2">
                    <a:lumMod val="10000"/>
                  </a:schemeClr>
                </a:solidFill>
              </a:rPr>
              <a:t>I am an </a:t>
            </a:r>
            <a:r>
              <a:rPr lang="en-AU" sz="3200" dirty="0" err="1">
                <a:solidFill>
                  <a:schemeClr val="bg2">
                    <a:lumMod val="10000"/>
                  </a:schemeClr>
                </a:solidFill>
              </a:rPr>
              <a:t>IBMer</a:t>
            </a:r>
            <a:r>
              <a:rPr lang="en-AU" sz="3200" dirty="0">
                <a:solidFill>
                  <a:schemeClr val="bg2">
                    <a:lumMod val="10000"/>
                  </a:schemeClr>
                </a:solidFill>
              </a:rPr>
              <a:t> </a:t>
            </a:r>
            <a:r>
              <a:rPr lang="en-AU" sz="3200" b="1" dirty="0">
                <a:solidFill>
                  <a:srgbClr val="0070C0"/>
                </a:solidFill>
              </a:rPr>
              <a:t>dedicated to help you or                                      your business partner  succeed </a:t>
            </a:r>
            <a:r>
              <a:rPr lang="en-AU" sz="3200" dirty="0">
                <a:solidFill>
                  <a:schemeClr val="bg2">
                    <a:lumMod val="10000"/>
                  </a:schemeClr>
                </a:solidFill>
              </a:rPr>
              <a:t>and                                                            get the most out of your IBM technology.</a:t>
            </a:r>
          </a:p>
          <a:p>
            <a:pPr marL="457200" indent="-457200" algn="l" defTabSz="457200">
              <a:spcBef>
                <a:spcPts val="1400"/>
              </a:spcBef>
              <a:buClr>
                <a:srgbClr val="FFFFFF"/>
              </a:buClr>
              <a:buSzPct val="123000"/>
              <a:buFont typeface="Wingdings" pitchFamily="2" charset="2"/>
              <a:buChar char="ü"/>
              <a:defRPr sz="3600">
                <a:solidFill>
                  <a:srgbClr val="0F62FE"/>
                </a:solidFill>
                <a:latin typeface="IBM Plex Sans"/>
                <a:ea typeface="IBM Plex Sans"/>
                <a:cs typeface="IBM Plex Sans"/>
                <a:sym typeface="IBM Plex Sans"/>
              </a:defRPr>
            </a:pPr>
            <a:r>
              <a:rPr lang="en-AU" sz="3200" dirty="0">
                <a:solidFill>
                  <a:schemeClr val="bg2">
                    <a:lumMod val="10000"/>
                  </a:schemeClr>
                </a:solidFill>
              </a:rPr>
              <a:t>I will help you at no additional cost.</a:t>
            </a:r>
          </a:p>
          <a:p>
            <a:pPr marL="457200" indent="-457200" algn="l" defTabSz="457200">
              <a:spcBef>
                <a:spcPts val="1400"/>
              </a:spcBef>
              <a:buClr>
                <a:srgbClr val="FFFFFF"/>
              </a:buClr>
              <a:buSzPct val="123000"/>
              <a:buFont typeface="Wingdings" pitchFamily="2" charset="2"/>
              <a:buChar char="ü"/>
              <a:defRPr sz="3600">
                <a:solidFill>
                  <a:srgbClr val="0F62FE"/>
                </a:solidFill>
                <a:latin typeface="IBM Plex Sans"/>
                <a:ea typeface="IBM Plex Sans"/>
                <a:cs typeface="IBM Plex Sans"/>
                <a:sym typeface="IBM Plex Sans"/>
              </a:defRPr>
            </a:pPr>
            <a:r>
              <a:rPr lang="en-AU" sz="3200" dirty="0">
                <a:solidFill>
                  <a:schemeClr val="bg2">
                    <a:lumMod val="10000"/>
                  </a:schemeClr>
                </a:solidFill>
              </a:rPr>
              <a:t>I can help </a:t>
            </a:r>
            <a:r>
              <a:rPr lang="en-AU" sz="3200" b="1" dirty="0">
                <a:solidFill>
                  <a:srgbClr val="0070C0"/>
                </a:solidFill>
              </a:rPr>
              <a:t>connect</a:t>
            </a:r>
            <a:r>
              <a:rPr lang="en-AU" sz="3200" dirty="0">
                <a:solidFill>
                  <a:schemeClr val="bg2">
                    <a:lumMod val="10000"/>
                  </a:schemeClr>
                </a:solidFill>
              </a:rPr>
              <a:t> to the </a:t>
            </a:r>
            <a:r>
              <a:rPr lang="en-AU" sz="3200" b="1" dirty="0">
                <a:solidFill>
                  <a:srgbClr val="0070C0"/>
                </a:solidFill>
              </a:rPr>
              <a:t>right people</a:t>
            </a:r>
            <a:r>
              <a:rPr lang="en-AU" sz="3200" b="1" dirty="0">
                <a:solidFill>
                  <a:schemeClr val="bg2">
                    <a:lumMod val="10000"/>
                  </a:schemeClr>
                </a:solidFill>
              </a:rPr>
              <a:t>.</a:t>
            </a:r>
          </a:p>
        </p:txBody>
      </p:sp>
      <p:grpSp>
        <p:nvGrpSpPr>
          <p:cNvPr id="32" name="Group 31">
            <a:extLst>
              <a:ext uri="{FF2B5EF4-FFF2-40B4-BE49-F238E27FC236}">
                <a16:creationId xmlns:a16="http://schemas.microsoft.com/office/drawing/2014/main" id="{1F0354F8-11B9-47A5-24A0-B34D36729450}"/>
              </a:ext>
            </a:extLst>
          </p:cNvPr>
          <p:cNvGrpSpPr/>
          <p:nvPr/>
        </p:nvGrpSpPr>
        <p:grpSpPr>
          <a:xfrm>
            <a:off x="365925" y="2286908"/>
            <a:ext cx="9316487" cy="6260002"/>
            <a:chOff x="10726519" y="3057290"/>
            <a:chExt cx="9316487" cy="6260002"/>
          </a:xfrm>
        </p:grpSpPr>
        <p:sp>
          <p:nvSpPr>
            <p:cNvPr id="33" name="Rounded Rectangle 32">
              <a:extLst>
                <a:ext uri="{FF2B5EF4-FFF2-40B4-BE49-F238E27FC236}">
                  <a16:creationId xmlns:a16="http://schemas.microsoft.com/office/drawing/2014/main" id="{3A9D0C43-22E1-0B84-8258-8AEA879A1FA3}"/>
                </a:ext>
              </a:extLst>
            </p:cNvPr>
            <p:cNvSpPr/>
            <p:nvPr/>
          </p:nvSpPr>
          <p:spPr>
            <a:xfrm>
              <a:off x="10726519" y="3057290"/>
              <a:ext cx="9316487" cy="3997588"/>
            </a:xfrm>
            <a:prstGeom prst="roundRect">
              <a:avLst/>
            </a:prstGeom>
            <a:solidFill>
              <a:schemeClr val="bg1">
                <a:lumMod val="95000"/>
              </a:schemeClr>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4" name="Rectangle 33">
              <a:extLst>
                <a:ext uri="{FF2B5EF4-FFF2-40B4-BE49-F238E27FC236}">
                  <a16:creationId xmlns:a16="http://schemas.microsoft.com/office/drawing/2014/main" id="{FB7EAF0E-3A48-2DD9-7A5E-53E9CC7A1BDD}"/>
                </a:ext>
              </a:extLst>
            </p:cNvPr>
            <p:cNvSpPr/>
            <p:nvPr/>
          </p:nvSpPr>
          <p:spPr>
            <a:xfrm>
              <a:off x="16294224" y="3247027"/>
              <a:ext cx="3264611" cy="3734418"/>
            </a:xfrm>
            <a:prstGeom prst="rect">
              <a:avLst/>
            </a:prstGeom>
            <a:solidFill>
              <a:schemeClr val="tx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5" name="Star">
              <a:extLst>
                <a:ext uri="{FF2B5EF4-FFF2-40B4-BE49-F238E27FC236}">
                  <a16:creationId xmlns:a16="http://schemas.microsoft.com/office/drawing/2014/main" id="{10669C72-B3BA-7A4D-29E8-108089E58CC8}"/>
                </a:ext>
              </a:extLst>
            </p:cNvPr>
            <p:cNvSpPr/>
            <p:nvPr/>
          </p:nvSpPr>
          <p:spPr>
            <a:xfrm>
              <a:off x="16698702" y="3817015"/>
              <a:ext cx="2341901" cy="22054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lumMod val="5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dirty="0">
                  <a:solidFill>
                    <a:srgbClr val="FFFFFF"/>
                  </a:solidFill>
                  <a:latin typeface="Helvetica Neue Medium"/>
                  <a:sym typeface="Helvetica Neue Medium"/>
                </a:rPr>
                <a:t>Add your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dirty="0">
                  <a:solidFill>
                    <a:srgbClr val="FFFFFF"/>
                  </a:solidFill>
                  <a:latin typeface="Helvetica Neue Medium"/>
                  <a:sym typeface="Helvetica Neue Medium"/>
                </a:rPr>
                <a:t>p</a:t>
              </a:r>
              <a:r>
                <a:rPr kumimoji="0" lang="en-AU" b="0" u="none" strike="noStrike" kern="0" cap="none" spc="0" normalizeH="0" baseline="0" noProof="0" dirty="0" err="1">
                  <a:ln>
                    <a:noFill/>
                  </a:ln>
                  <a:solidFill>
                    <a:srgbClr val="FFFFFF"/>
                  </a:solidFill>
                  <a:effectLst/>
                  <a:uLnTx/>
                  <a:uFillTx/>
                  <a:latin typeface="Helvetica Neue Medium"/>
                  <a:sym typeface="Helvetica Neue Medium"/>
                </a:rPr>
                <a:t>rofile</a:t>
              </a:r>
              <a:r>
                <a:rPr kumimoji="0" lang="en-AU" b="0" u="none" strike="noStrike" kern="0" cap="none" spc="0" normalizeH="0" baseline="0" noProof="0" dirty="0">
                  <a:ln>
                    <a:noFill/>
                  </a:ln>
                  <a:solidFill>
                    <a:srgbClr val="FFFFFF"/>
                  </a:solidFill>
                  <a:effectLst/>
                  <a:uLnTx/>
                  <a:uFillTx/>
                  <a:latin typeface="Helvetica Neue Medium"/>
                  <a:sym typeface="Helvetica Neue Medium"/>
                </a:rPr>
                <a:t> pic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7200" dirty="0">
                  <a:solidFill>
                    <a:srgbClr val="FFFFFF"/>
                  </a:solidFill>
                  <a:latin typeface="Helvetica Neue Medium"/>
                  <a:sym typeface="Wingdings" pitchFamily="2" charset="2"/>
                </a:rPr>
                <a:t></a:t>
              </a:r>
              <a:endParaRPr kumimoji="0" sz="7200" b="0" u="none" strike="noStrike" kern="0" cap="none" spc="0" normalizeH="0" baseline="0" noProof="0" dirty="0">
                <a:ln>
                  <a:noFill/>
                </a:ln>
                <a:solidFill>
                  <a:srgbClr val="FFFFFF"/>
                </a:solidFill>
                <a:effectLst/>
                <a:uLnTx/>
                <a:uFillTx/>
                <a:latin typeface="Helvetica Neue Medium"/>
                <a:sym typeface="Helvetica Neue Medium"/>
              </a:endParaRPr>
            </a:p>
          </p:txBody>
        </p:sp>
        <p:sp>
          <p:nvSpPr>
            <p:cNvPr id="36" name="TextBox 35">
              <a:extLst>
                <a:ext uri="{FF2B5EF4-FFF2-40B4-BE49-F238E27FC236}">
                  <a16:creationId xmlns:a16="http://schemas.microsoft.com/office/drawing/2014/main" id="{D0D2492E-6A29-F3AD-4534-FCD6410F7DCE}"/>
                </a:ext>
              </a:extLst>
            </p:cNvPr>
            <p:cNvSpPr txBox="1"/>
            <p:nvPr/>
          </p:nvSpPr>
          <p:spPr>
            <a:xfrm>
              <a:off x="11062137" y="4718053"/>
              <a:ext cx="4685578"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4800" dirty="0">
                  <a:solidFill>
                    <a:schemeClr val="tx1">
                      <a:lumMod val="50000"/>
                    </a:schemeClr>
                  </a:solidFill>
                  <a:latin typeface="IBM Plex Sans" panose="020B0503050203000203" pitchFamily="34" charset="0"/>
                  <a:cs typeface="IBM Plex Arabic" panose="020B0503050203000203" pitchFamily="34" charset="-78"/>
                </a:rPr>
                <a:t>Name Surname </a:t>
              </a:r>
            </a:p>
            <a:p>
              <a:pPr marL="0" marR="0" indent="0" algn="l" defTabSz="2438338" rtl="0" fontAlgn="auto" latinLnBrk="0" hangingPunct="0">
                <a:lnSpc>
                  <a:spcPct val="100000"/>
                </a:lnSpc>
                <a:spcBef>
                  <a:spcPts val="0"/>
                </a:spcBef>
                <a:spcAft>
                  <a:spcPts val="0"/>
                </a:spcAft>
                <a:buClrTx/>
                <a:buSzTx/>
                <a:buFontTx/>
                <a:buNone/>
                <a:tabLst/>
              </a:pPr>
              <a:r>
                <a:rPr lang="en-US" sz="2800" dirty="0">
                  <a:solidFill>
                    <a:schemeClr val="tx1">
                      <a:lumMod val="50000"/>
                    </a:schemeClr>
                  </a:solidFill>
                  <a:latin typeface="IBM Plex Sans" panose="020B0503050203000203" pitchFamily="34" charset="0"/>
                  <a:cs typeface="IBM Plex Arabic" panose="020B0503050203000203" pitchFamily="34" charset="-78"/>
                </a:rPr>
                <a:t>Customer Success Manager</a:t>
              </a:r>
            </a:p>
            <a:p>
              <a:pPr marL="0" marR="0" indent="0" algn="l" defTabSz="2438338" rtl="0" fontAlgn="auto" latinLnBrk="0" hangingPunct="0">
                <a:lnSpc>
                  <a:spcPct val="100000"/>
                </a:lnSpc>
                <a:spcBef>
                  <a:spcPts val="0"/>
                </a:spcBef>
                <a:spcAft>
                  <a:spcPts val="0"/>
                </a:spcAft>
                <a:buClrTx/>
                <a:buSzTx/>
                <a:buFontTx/>
                <a:buNone/>
                <a:tabLst/>
              </a:pPr>
              <a:r>
                <a:rPr lang="en-AU" b="1" dirty="0">
                  <a:solidFill>
                    <a:schemeClr val="tx1">
                      <a:lumMod val="50000"/>
                    </a:schemeClr>
                  </a:solidFill>
                  <a:hlinkClick r:id="rId5">
                    <a:extLst>
                      <a:ext uri="{A12FA001-AC4F-418D-AE19-62706E023703}">
                        <ahyp:hlinkClr xmlns:ahyp="http://schemas.microsoft.com/office/drawing/2018/hyperlinkcolor" val="tx"/>
                      </a:ext>
                    </a:extLst>
                  </a:hlinkClick>
                </a:rPr>
                <a:t>LinkedIn Profile </a:t>
              </a:r>
              <a:endParaRPr lang="en-AU" b="1" dirty="0">
                <a:solidFill>
                  <a:schemeClr val="tx1">
                    <a:lumMod val="50000"/>
                  </a:schemeClr>
                </a:solidFill>
              </a:endParaRPr>
            </a:p>
          </p:txBody>
        </p:sp>
        <p:sp>
          <p:nvSpPr>
            <p:cNvPr id="37" name="Star">
              <a:extLst>
                <a:ext uri="{FF2B5EF4-FFF2-40B4-BE49-F238E27FC236}">
                  <a16:creationId xmlns:a16="http://schemas.microsoft.com/office/drawing/2014/main" id="{6A9E2610-A667-3DEF-CA8E-00ABEBE385EA}"/>
                </a:ext>
              </a:extLst>
            </p:cNvPr>
            <p:cNvSpPr/>
            <p:nvPr/>
          </p:nvSpPr>
          <p:spPr>
            <a:xfrm>
              <a:off x="12531152" y="6513240"/>
              <a:ext cx="3264611" cy="28040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lumMod val="5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Add Name,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Surname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800" b="0" i="0" u="none" strike="noStrike" kern="0" cap="none" spc="0" normalizeH="0" baseline="0" noProof="0" dirty="0">
                  <a:ln>
                    <a:noFill/>
                  </a:ln>
                  <a:solidFill>
                    <a:srgbClr val="FFFFFF"/>
                  </a:solidFill>
                  <a:effectLst/>
                  <a:uLnTx/>
                  <a:uFillTx/>
                  <a:latin typeface="Helvetica Neue Medium"/>
                  <a:sym typeface="Helvetica Neue Medium"/>
                </a:rPr>
                <a:t>&amp; LinkedIn</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800" b="0" i="0" u="none" strike="noStrike" kern="0" cap="none" spc="0" normalizeH="0" baseline="0" noProof="0" dirty="0">
                  <a:ln>
                    <a:noFill/>
                  </a:ln>
                  <a:solidFill>
                    <a:srgbClr val="FFFFFF"/>
                  </a:solidFill>
                  <a:effectLst/>
                  <a:uLnTx/>
                  <a:uFillTx/>
                  <a:latin typeface="Helvetica Neue Medium"/>
                  <a:sym typeface="Helvetica Neue Medium"/>
                </a:rPr>
                <a:t> profile</a:t>
              </a:r>
              <a:endParaRPr kumimoji="0" sz="28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8" name="Picture 37">
              <a:extLst>
                <a:ext uri="{FF2B5EF4-FFF2-40B4-BE49-F238E27FC236}">
                  <a16:creationId xmlns:a16="http://schemas.microsoft.com/office/drawing/2014/main" id="{06ECA9FF-A353-F034-F641-988DB1806929}"/>
                </a:ext>
              </a:extLst>
            </p:cNvPr>
            <p:cNvPicPr>
              <a:picLocks noChangeAspect="1"/>
            </p:cNvPicPr>
            <p:nvPr/>
          </p:nvPicPr>
          <p:blipFill>
            <a:blip r:embed="rId6"/>
            <a:stretch>
              <a:fillRect/>
            </a:stretch>
          </p:blipFill>
          <p:spPr>
            <a:xfrm>
              <a:off x="11062137" y="3222232"/>
              <a:ext cx="5029200" cy="1335274"/>
            </a:xfrm>
            <a:prstGeom prst="rect">
              <a:avLst/>
            </a:prstGeom>
          </p:spPr>
        </p:pic>
        <p:pic>
          <p:nvPicPr>
            <p:cNvPr id="41" name="Picture 40">
              <a:extLst>
                <a:ext uri="{FF2B5EF4-FFF2-40B4-BE49-F238E27FC236}">
                  <a16:creationId xmlns:a16="http://schemas.microsoft.com/office/drawing/2014/main" id="{B7F19A3E-1ECE-3BA4-F9FF-8CA38875D079}"/>
                </a:ext>
              </a:extLst>
            </p:cNvPr>
            <p:cNvPicPr>
              <a:picLocks noChangeAspect="1"/>
            </p:cNvPicPr>
            <p:nvPr/>
          </p:nvPicPr>
          <p:blipFill>
            <a:blip r:embed="rId7"/>
            <a:stretch>
              <a:fillRect/>
            </a:stretch>
          </p:blipFill>
          <p:spPr>
            <a:xfrm>
              <a:off x="11078851" y="3995469"/>
              <a:ext cx="1062793" cy="401201"/>
            </a:xfrm>
            <a:prstGeom prst="rect">
              <a:avLst/>
            </a:prstGeom>
          </p:spPr>
        </p:pic>
      </p:grpSp>
      <p:pic>
        <p:nvPicPr>
          <p:cNvPr id="42" name="Picture 41">
            <a:extLst>
              <a:ext uri="{FF2B5EF4-FFF2-40B4-BE49-F238E27FC236}">
                <a16:creationId xmlns:a16="http://schemas.microsoft.com/office/drawing/2014/main" id="{586A0A50-BAF8-A314-98D6-EDBAB10B3CFC}"/>
              </a:ext>
            </a:extLst>
          </p:cNvPr>
          <p:cNvPicPr>
            <a:picLocks noChangeAspect="1"/>
          </p:cNvPicPr>
          <p:nvPr/>
        </p:nvPicPr>
        <p:blipFill>
          <a:blip r:embed="rId8"/>
          <a:stretch>
            <a:fillRect/>
          </a:stretch>
        </p:blipFill>
        <p:spPr>
          <a:xfrm>
            <a:off x="21524210" y="1466404"/>
            <a:ext cx="2625986" cy="3160458"/>
          </a:xfrm>
          <a:prstGeom prst="rect">
            <a:avLst/>
          </a:prstGeom>
        </p:spPr>
      </p:pic>
      <p:sp>
        <p:nvSpPr>
          <p:cNvPr id="49" name="Star">
            <a:extLst>
              <a:ext uri="{FF2B5EF4-FFF2-40B4-BE49-F238E27FC236}">
                <a16:creationId xmlns:a16="http://schemas.microsoft.com/office/drawing/2014/main" id="{94C713D9-C341-8E0F-8045-6A2D215811E3}"/>
              </a:ext>
            </a:extLst>
          </p:cNvPr>
          <p:cNvSpPr/>
          <p:nvPr/>
        </p:nvSpPr>
        <p:spPr>
          <a:xfrm rot="21135444">
            <a:off x="13301913" y="1180606"/>
            <a:ext cx="6624198" cy="25304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lumMod val="50000"/>
            </a:schemeClr>
          </a:solidFill>
          <a:ln w="12700">
            <a:solidFill>
              <a:schemeClr val="bg1">
                <a:lumMod val="50000"/>
              </a:schemeClr>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lang="en-AU" sz="2800" dirty="0">
              <a:solidFill>
                <a:srgbClr val="FFFFFF"/>
              </a:solidFill>
              <a:latin typeface="Helvetica Neue Medium"/>
              <a:sym typeface="Helvetica Neue Medium"/>
            </a:endParaRP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CONNECT &amp; RESONATE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with</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TARGET AUDIENCE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lang="en-AU" sz="2800" dirty="0">
              <a:solidFill>
                <a:srgbClr val="FFFFFF"/>
              </a:solidFill>
              <a:latin typeface="Helvetica Neue Medium"/>
              <a:sym typeface="Helvetica Neue Medium"/>
            </a:endParaRPr>
          </a:p>
        </p:txBody>
      </p:sp>
      <p:pic>
        <p:nvPicPr>
          <p:cNvPr id="15" name="Picture 14">
            <a:extLst>
              <a:ext uri="{FF2B5EF4-FFF2-40B4-BE49-F238E27FC236}">
                <a16:creationId xmlns:a16="http://schemas.microsoft.com/office/drawing/2014/main" id="{AAA3679F-F160-1639-6E43-974D32B956AA}"/>
              </a:ext>
            </a:extLst>
          </p:cNvPr>
          <p:cNvPicPr>
            <a:picLocks noChangeAspect="1"/>
          </p:cNvPicPr>
          <p:nvPr/>
        </p:nvPicPr>
        <p:blipFill>
          <a:blip r:embed="rId9"/>
          <a:stretch>
            <a:fillRect/>
          </a:stretch>
        </p:blipFill>
        <p:spPr>
          <a:xfrm>
            <a:off x="8380682" y="10961512"/>
            <a:ext cx="1671204" cy="1257914"/>
          </a:xfrm>
          <a:prstGeom prst="rect">
            <a:avLst/>
          </a:prstGeom>
          <a:effectLst>
            <a:softEdge rad="0"/>
          </a:effectLst>
        </p:spPr>
      </p:pic>
      <p:pic>
        <p:nvPicPr>
          <p:cNvPr id="19" name="Picture 18">
            <a:extLst>
              <a:ext uri="{FF2B5EF4-FFF2-40B4-BE49-F238E27FC236}">
                <a16:creationId xmlns:a16="http://schemas.microsoft.com/office/drawing/2014/main" id="{3E0EE665-F57F-485B-9C3E-0F9CA5B02073}"/>
              </a:ext>
            </a:extLst>
          </p:cNvPr>
          <p:cNvPicPr>
            <a:picLocks noChangeAspect="1"/>
          </p:cNvPicPr>
          <p:nvPr/>
        </p:nvPicPr>
        <p:blipFill>
          <a:blip r:embed="rId10"/>
          <a:stretch>
            <a:fillRect/>
          </a:stretch>
        </p:blipFill>
        <p:spPr>
          <a:xfrm>
            <a:off x="10882760" y="1071684"/>
            <a:ext cx="1791527" cy="1657667"/>
          </a:xfrm>
          <a:prstGeom prst="rect">
            <a:avLst/>
          </a:prstGeom>
        </p:spPr>
      </p:pic>
      <p:sp>
        <p:nvSpPr>
          <p:cNvPr id="30" name="Process 29">
            <a:extLst>
              <a:ext uri="{FF2B5EF4-FFF2-40B4-BE49-F238E27FC236}">
                <a16:creationId xmlns:a16="http://schemas.microsoft.com/office/drawing/2014/main" id="{FF1E223C-F0BA-4262-E5A9-A92456895CDB}"/>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14397389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19211455" y="164105"/>
            <a:ext cx="1460258" cy="1096702"/>
          </a:xfrm>
          <a:prstGeom prst="rect">
            <a:avLst/>
          </a:prstGeom>
        </p:spPr>
      </p:pic>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lang="en-AU" dirty="0"/>
              <a:t>Our </a:t>
            </a:r>
            <a:r>
              <a:rPr lang="en-AU"/>
              <a:t>Next Steps </a:t>
            </a:r>
            <a:r>
              <a:rPr lang="en-AU" dirty="0"/>
              <a:t>| Actions by CSM </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7</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E70A48B0-A9BD-5F2A-B257-B1671DFD0749}"/>
              </a:ext>
            </a:extLst>
          </p:cNvPr>
          <p:cNvSpPr txBox="1"/>
          <p:nvPr/>
        </p:nvSpPr>
        <p:spPr>
          <a:xfrm>
            <a:off x="574268" y="1613466"/>
            <a:ext cx="23084537" cy="7797006"/>
          </a:xfrm>
          <a:prstGeom prst="rect">
            <a:avLst/>
          </a:prstGeom>
          <a:noFill/>
          <a:ln w="127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0" marR="0" indent="-857250" algn="l" defTabSz="2438338" rtl="0" fontAlgn="auto" latinLnBrk="0" hangingPunct="0">
              <a:lnSpc>
                <a:spcPct val="100000"/>
              </a:lnSpc>
              <a:spcBef>
                <a:spcPts val="0"/>
              </a:spcBef>
              <a:spcAft>
                <a:spcPts val="0"/>
              </a:spcAft>
              <a:buClrTx/>
              <a:buSzTx/>
              <a:buFont typeface="Wingdings" pitchFamily="2" charset="2"/>
              <a:buChar char="v"/>
              <a:tabLst/>
            </a:pPr>
            <a:r>
              <a:rPr lang="en-US" sz="6000" dirty="0">
                <a:solidFill>
                  <a:schemeClr val="tx1">
                    <a:lumMod val="75000"/>
                  </a:schemeClr>
                </a:solidFill>
              </a:rPr>
              <a:t> </a:t>
            </a:r>
            <a:r>
              <a:rPr lang="en-US" sz="4400" dirty="0">
                <a:solidFill>
                  <a:schemeClr val="tx1">
                    <a:lumMod val="75000"/>
                  </a:schemeClr>
                </a:solidFill>
                <a:latin typeface="IBM Plex Sans" panose="020B0503050203000203" pitchFamily="34" charset="0"/>
              </a:rPr>
              <a:t>Refinement of </a:t>
            </a:r>
            <a:r>
              <a:rPr lang="en-US" sz="4400" b="1" dirty="0">
                <a:solidFill>
                  <a:schemeClr val="tx1">
                    <a:lumMod val="75000"/>
                  </a:schemeClr>
                </a:solidFill>
                <a:latin typeface="IBM Plex Sans" panose="020B0503050203000203" pitchFamily="34" charset="0"/>
              </a:rPr>
              <a:t>High-Level Engagement Plan </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à"/>
              <a:tabLst/>
            </a:pPr>
            <a:r>
              <a:rPr lang="en-US" sz="4400" dirty="0">
                <a:solidFill>
                  <a:schemeClr val="tx1">
                    <a:lumMod val="75000"/>
                  </a:schemeClr>
                </a:solidFill>
                <a:latin typeface="IBM Plex Sans" panose="020B0503050203000203" pitchFamily="34" charset="0"/>
              </a:rPr>
              <a:t>Schedule a </a:t>
            </a:r>
            <a:r>
              <a:rPr lang="en-US" sz="4400" i="1" dirty="0">
                <a:solidFill>
                  <a:schemeClr val="tx1">
                    <a:lumMod val="75000"/>
                  </a:schemeClr>
                </a:solidFill>
                <a:latin typeface="IBM Plex Sans" panose="020B0503050203000203" pitchFamily="34" charset="0"/>
              </a:rPr>
              <a:t>Planning Session </a:t>
            </a:r>
            <a:r>
              <a:rPr lang="en-US" sz="4400" dirty="0">
                <a:solidFill>
                  <a:schemeClr val="tx1">
                    <a:lumMod val="75000"/>
                  </a:schemeClr>
                </a:solidFill>
                <a:latin typeface="IBM Plex Sans" panose="020B0503050203000203" pitchFamily="34" charset="0"/>
              </a:rPr>
              <a:t>to: </a:t>
            </a:r>
          </a:p>
          <a:p>
            <a:pPr marL="857250" marR="0" indent="-857250" algn="l" defTabSz="2438338" rtl="0" fontAlgn="auto" latinLnBrk="0" hangingPunct="0">
              <a:lnSpc>
                <a:spcPct val="100000"/>
              </a:lnSpc>
              <a:spcBef>
                <a:spcPts val="0"/>
              </a:spcBef>
              <a:spcAft>
                <a:spcPts val="0"/>
              </a:spcAft>
              <a:buClrTx/>
              <a:buSzTx/>
              <a:buFontTx/>
              <a:buChar char="-"/>
              <a:tabLst/>
            </a:pPr>
            <a:r>
              <a:rPr lang="en-US" sz="4400" dirty="0">
                <a:solidFill>
                  <a:schemeClr val="tx1">
                    <a:lumMod val="75000"/>
                  </a:schemeClr>
                </a:solidFill>
                <a:latin typeface="IBM Plex Sans" panose="020B0503050203000203" pitchFamily="34" charset="0"/>
              </a:rPr>
              <a:t>Understand your  business priorities &amp; challenges and technology plans</a:t>
            </a:r>
          </a:p>
          <a:p>
            <a:pPr marL="857250" marR="0" indent="-857250" algn="l" defTabSz="2438338" rtl="0" fontAlgn="auto" latinLnBrk="0" hangingPunct="0">
              <a:lnSpc>
                <a:spcPct val="100000"/>
              </a:lnSpc>
              <a:spcBef>
                <a:spcPts val="0"/>
              </a:spcBef>
              <a:spcAft>
                <a:spcPts val="0"/>
              </a:spcAft>
              <a:buClrTx/>
              <a:buSzTx/>
              <a:buFontTx/>
              <a:buChar char="-"/>
              <a:tabLst/>
            </a:pPr>
            <a:r>
              <a:rPr lang="en-US" sz="4400" dirty="0">
                <a:solidFill>
                  <a:schemeClr val="tx1">
                    <a:lumMod val="75000"/>
                  </a:schemeClr>
                </a:solidFill>
                <a:latin typeface="IBM Plex Sans" panose="020B0503050203000203" pitchFamily="34" charset="0"/>
              </a:rPr>
              <a:t>Review the entitlements</a:t>
            </a:r>
          </a:p>
          <a:p>
            <a:pPr marL="857250" marR="0" indent="-857250" algn="l" defTabSz="2438338" rtl="0" fontAlgn="auto" latinLnBrk="0" hangingPunct="0">
              <a:lnSpc>
                <a:spcPct val="100000"/>
              </a:lnSpc>
              <a:spcBef>
                <a:spcPts val="0"/>
              </a:spcBef>
              <a:spcAft>
                <a:spcPts val="0"/>
              </a:spcAft>
              <a:buClrTx/>
              <a:buSzTx/>
              <a:buFontTx/>
              <a:buChar char="-"/>
              <a:tabLst/>
            </a:pPr>
            <a:r>
              <a:rPr lang="en-US" sz="4400" dirty="0">
                <a:solidFill>
                  <a:schemeClr val="tx1">
                    <a:lumMod val="75000"/>
                  </a:schemeClr>
                </a:solidFill>
                <a:latin typeface="IBM Plex Sans" panose="020B0503050203000203" pitchFamily="34" charset="0"/>
              </a:rPr>
              <a:t>Evaluate enablers and Cloud </a:t>
            </a:r>
            <a:r>
              <a:rPr lang="en-US" sz="4400" dirty="0" err="1">
                <a:solidFill>
                  <a:schemeClr val="tx1">
                    <a:lumMod val="75000"/>
                  </a:schemeClr>
                </a:solidFill>
                <a:latin typeface="IBM Plex Sans" panose="020B0503050203000203" pitchFamily="34" charset="0"/>
              </a:rPr>
              <a:t>Paks</a:t>
            </a:r>
            <a:r>
              <a:rPr lang="en-US" sz="4400" dirty="0">
                <a:solidFill>
                  <a:schemeClr val="tx1">
                    <a:lumMod val="75000"/>
                  </a:schemeClr>
                </a:solidFill>
                <a:latin typeface="IBM Plex Sans" panose="020B0503050203000203" pitchFamily="34" charset="0"/>
              </a:rPr>
              <a:t> deployment options</a:t>
            </a:r>
          </a:p>
          <a:p>
            <a:pPr marL="857250" marR="0" indent="-857250" algn="l" defTabSz="2438338" rtl="0" fontAlgn="auto" latinLnBrk="0" hangingPunct="0">
              <a:lnSpc>
                <a:spcPct val="100000"/>
              </a:lnSpc>
              <a:spcBef>
                <a:spcPts val="0"/>
              </a:spcBef>
              <a:spcAft>
                <a:spcPts val="0"/>
              </a:spcAft>
              <a:buClrTx/>
              <a:buSzTx/>
              <a:buFontTx/>
              <a:buChar char="-"/>
              <a:tabLst/>
            </a:pPr>
            <a:r>
              <a:rPr lang="en-US" sz="4400" dirty="0">
                <a:solidFill>
                  <a:schemeClr val="tx1">
                    <a:lumMod val="75000"/>
                  </a:schemeClr>
                </a:solidFill>
                <a:latin typeface="IBM Plex Sans" panose="020B0503050203000203" pitchFamily="34" charset="0"/>
              </a:rPr>
              <a:t>Establish a High-level roadmap for deployment activities </a:t>
            </a:r>
          </a:p>
          <a:p>
            <a:pPr marL="857250" marR="0" indent="-857250" algn="l" defTabSz="2438338" rtl="0" fontAlgn="auto" latinLnBrk="0" hangingPunct="0">
              <a:lnSpc>
                <a:spcPct val="100000"/>
              </a:lnSpc>
              <a:spcBef>
                <a:spcPts val="0"/>
              </a:spcBef>
              <a:spcAft>
                <a:spcPts val="0"/>
              </a:spcAft>
              <a:buClrTx/>
              <a:buSzTx/>
              <a:buFontTx/>
              <a:buChar char="-"/>
              <a:tabLst/>
            </a:pPr>
            <a:r>
              <a:rPr lang="en-US" sz="4400" dirty="0">
                <a:solidFill>
                  <a:schemeClr val="tx1">
                    <a:lumMod val="75000"/>
                  </a:schemeClr>
                </a:solidFill>
                <a:latin typeface="IBM Plex Sans" panose="020B0503050203000203" pitchFamily="34" charset="0"/>
              </a:rPr>
              <a:t>Agree and prioritize  CSM engagement activities </a:t>
            </a:r>
          </a:p>
          <a:p>
            <a:pPr marL="857250" marR="0" indent="-857250" algn="l" defTabSz="2438338" rtl="0" fontAlgn="auto" latinLnBrk="0" hangingPunct="0">
              <a:lnSpc>
                <a:spcPct val="100000"/>
              </a:lnSpc>
              <a:spcBef>
                <a:spcPts val="0"/>
              </a:spcBef>
              <a:spcAft>
                <a:spcPts val="0"/>
              </a:spcAft>
              <a:buClrTx/>
              <a:buSzTx/>
              <a:buFontTx/>
              <a:buChar char="-"/>
              <a:tabLst/>
            </a:pPr>
            <a:endParaRPr lang="en-US" sz="4400" dirty="0">
              <a:solidFill>
                <a:schemeClr val="tx1">
                  <a:lumMod val="75000"/>
                </a:schemeClr>
              </a:solidFill>
              <a:latin typeface="IBM Plex Sans" panose="020B0503050203000203" pitchFamily="34" charset="0"/>
            </a:endParaRPr>
          </a:p>
          <a:p>
            <a:pPr marL="857250" marR="0" indent="-857250" algn="l" defTabSz="2438338" rtl="0" fontAlgn="auto" latinLnBrk="0" hangingPunct="0">
              <a:lnSpc>
                <a:spcPct val="100000"/>
              </a:lnSpc>
              <a:spcBef>
                <a:spcPts val="0"/>
              </a:spcBef>
              <a:spcAft>
                <a:spcPts val="0"/>
              </a:spcAft>
              <a:buClrTx/>
              <a:buSzTx/>
              <a:buFontTx/>
              <a:buChar char="-"/>
              <a:tabLst/>
            </a:pPr>
            <a:r>
              <a:rPr lang="en-US" sz="4400" dirty="0">
                <a:solidFill>
                  <a:schemeClr val="tx1">
                    <a:lumMod val="75000"/>
                  </a:schemeClr>
                </a:solidFill>
                <a:latin typeface="IBM Plex Sans" panose="020B0503050203000203" pitchFamily="34" charset="0"/>
              </a:rPr>
              <a:t>Align on our communication framework - ref. to ELA governance and project(s) meetings</a:t>
            </a:r>
          </a:p>
          <a:p>
            <a:pPr marL="857250" marR="0" indent="-857250" algn="l" defTabSz="2438338" rtl="0" fontAlgn="auto" latinLnBrk="0" hangingPunct="0">
              <a:lnSpc>
                <a:spcPct val="100000"/>
              </a:lnSpc>
              <a:spcBef>
                <a:spcPts val="0"/>
              </a:spcBef>
              <a:spcAft>
                <a:spcPts val="0"/>
              </a:spcAft>
              <a:buClrTx/>
              <a:buSzTx/>
              <a:buFontTx/>
              <a:buChar char="-"/>
              <a:tabLst/>
            </a:pPr>
            <a:endParaRPr kumimoji="0" lang="en-US" sz="4400" b="0" i="1" u="none" strike="noStrike" cap="none" spc="0" normalizeH="0" baseline="0" dirty="0">
              <a:ln>
                <a:noFill/>
              </a:ln>
              <a:solidFill>
                <a:schemeClr val="tx1">
                  <a:lumMod val="75000"/>
                </a:schemeClr>
              </a:solidFill>
              <a:effectLst/>
              <a:uFillTx/>
              <a:latin typeface="IBM Plex Sans" panose="020B0503050203000203" pitchFamily="34" charset="0"/>
              <a:ea typeface="+mn-ea"/>
              <a:cs typeface="+mn-cs"/>
              <a:sym typeface="Helvetica Neue"/>
            </a:endParaRPr>
          </a:p>
          <a:p>
            <a:pPr marR="0" algn="l" defTabSz="2438338" rtl="0" fontAlgn="auto" latinLnBrk="0" hangingPunct="0">
              <a:lnSpc>
                <a:spcPct val="100000"/>
              </a:lnSpc>
              <a:spcBef>
                <a:spcPts val="0"/>
              </a:spcBef>
              <a:spcAft>
                <a:spcPts val="0"/>
              </a:spcAft>
              <a:buClrTx/>
              <a:buSzTx/>
              <a:tabLst/>
            </a:pPr>
            <a:r>
              <a:rPr lang="en-US" sz="4400" i="1" dirty="0">
                <a:solidFill>
                  <a:schemeClr val="tx1">
                    <a:lumMod val="75000"/>
                  </a:schemeClr>
                </a:solidFill>
                <a:latin typeface="IBM Plex Sans" panose="020B0503050203000203" pitchFamily="34" charset="0"/>
                <a:sym typeface="Wingdings" pitchFamily="2" charset="2"/>
              </a:rPr>
              <a:t></a:t>
            </a:r>
            <a:r>
              <a:rPr lang="en-US" sz="4400" i="1" dirty="0">
                <a:solidFill>
                  <a:schemeClr val="tx1">
                    <a:lumMod val="75000"/>
                  </a:schemeClr>
                </a:solidFill>
                <a:latin typeface="IBM Plex Sans" panose="020B0503050203000203" pitchFamily="34" charset="0"/>
              </a:rPr>
              <a:t> </a:t>
            </a:r>
            <a:r>
              <a:rPr kumimoji="0" lang="en-US" sz="4400" b="0" i="1" u="none" strike="noStrike" cap="none" spc="0" normalizeH="0" baseline="0" dirty="0">
                <a:ln>
                  <a:noFill/>
                </a:ln>
                <a:solidFill>
                  <a:schemeClr val="tx1">
                    <a:lumMod val="75000"/>
                  </a:schemeClr>
                </a:solidFill>
                <a:effectLst/>
                <a:uFillTx/>
                <a:latin typeface="IBM Plex Sans" panose="020B0503050203000203" pitchFamily="34" charset="0"/>
                <a:ea typeface="+mn-ea"/>
                <a:cs typeface="+mn-cs"/>
                <a:sym typeface="Helvetica Neue"/>
              </a:rPr>
              <a:t>+ Refine with any other next </a:t>
            </a:r>
            <a:r>
              <a:rPr lang="en-US" sz="4400" i="1" dirty="0">
                <a:solidFill>
                  <a:schemeClr val="tx1">
                    <a:lumMod val="75000"/>
                  </a:schemeClr>
                </a:solidFill>
                <a:latin typeface="IBM Plex Sans" panose="020B0503050203000203" pitchFamily="34" charset="0"/>
              </a:rPr>
              <a:t>steps according to CSM positioning session’s outcome </a:t>
            </a:r>
            <a:endParaRPr kumimoji="0" lang="en-US" sz="4400" b="0" i="1" u="none" strike="noStrike" cap="none" spc="0" normalizeH="0" baseline="0" dirty="0">
              <a:ln>
                <a:noFill/>
              </a:ln>
              <a:solidFill>
                <a:schemeClr val="bg1"/>
              </a:solidFill>
              <a:effectLst/>
              <a:uFillTx/>
              <a:latin typeface="+mn-lt"/>
              <a:ea typeface="+mn-ea"/>
              <a:cs typeface="+mn-cs"/>
              <a:sym typeface="Helvetica Neue"/>
            </a:endParaRPr>
          </a:p>
        </p:txBody>
      </p:sp>
      <p:pic>
        <p:nvPicPr>
          <p:cNvPr id="3" name="Picture 2">
            <a:extLst>
              <a:ext uri="{FF2B5EF4-FFF2-40B4-BE49-F238E27FC236}">
                <a16:creationId xmlns:a16="http://schemas.microsoft.com/office/drawing/2014/main" id="{2FA158CE-14A2-845D-BECF-7763CACD3C86}"/>
              </a:ext>
            </a:extLst>
          </p:cNvPr>
          <p:cNvPicPr>
            <a:picLocks noChangeAspect="1"/>
          </p:cNvPicPr>
          <p:nvPr/>
        </p:nvPicPr>
        <p:blipFill>
          <a:blip r:embed="rId4"/>
          <a:stretch>
            <a:fillRect/>
          </a:stretch>
        </p:blipFill>
        <p:spPr>
          <a:xfrm>
            <a:off x="22799323" y="1848847"/>
            <a:ext cx="1657424" cy="1576658"/>
          </a:xfrm>
          <a:prstGeom prst="rect">
            <a:avLst/>
          </a:prstGeom>
        </p:spPr>
      </p:pic>
      <p:sp>
        <p:nvSpPr>
          <p:cNvPr id="11" name="Process 10">
            <a:extLst>
              <a:ext uri="{FF2B5EF4-FFF2-40B4-BE49-F238E27FC236}">
                <a16:creationId xmlns:a16="http://schemas.microsoft.com/office/drawing/2014/main" id="{6F9E31F8-5FD0-7CF7-F8D4-DB7FC46508A6}"/>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125858495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0" name="Group 1"/>
          <p:cNvGrpSpPr/>
          <p:nvPr/>
        </p:nvGrpSpPr>
        <p:grpSpPr>
          <a:xfrm>
            <a:off x="-292614" y="-292947"/>
            <a:ext cx="24971255" cy="14305281"/>
            <a:chOff x="0" y="0"/>
            <a:chExt cx="24971254" cy="14305280"/>
          </a:xfrm>
        </p:grpSpPr>
        <p:grpSp>
          <p:nvGrpSpPr>
            <p:cNvPr id="1017" name="Group 59"/>
            <p:cNvGrpSpPr/>
            <p:nvPr/>
          </p:nvGrpSpPr>
          <p:grpSpPr>
            <a:xfrm>
              <a:off x="903906" y="-1"/>
              <a:ext cx="23164620" cy="243842"/>
              <a:chOff x="0" y="0"/>
              <a:chExt cx="23164618" cy="243840"/>
            </a:xfrm>
          </p:grpSpPr>
          <p:sp>
            <p:nvSpPr>
              <p:cNvPr id="100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29" name="Group 60"/>
            <p:cNvGrpSpPr/>
            <p:nvPr/>
          </p:nvGrpSpPr>
          <p:grpSpPr>
            <a:xfrm>
              <a:off x="903906" y="14061440"/>
              <a:ext cx="23164620" cy="243841"/>
              <a:chOff x="0" y="0"/>
              <a:chExt cx="23164618" cy="243840"/>
            </a:xfrm>
          </p:grpSpPr>
          <p:sp>
            <p:nvSpPr>
              <p:cNvPr id="101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9" name="Group 61"/>
            <p:cNvGrpSpPr/>
            <p:nvPr/>
          </p:nvGrpSpPr>
          <p:grpSpPr>
            <a:xfrm>
              <a:off x="-1" y="926930"/>
              <a:ext cx="243842" cy="12438551"/>
              <a:chOff x="0" y="0"/>
              <a:chExt cx="243840" cy="12438549"/>
            </a:xfrm>
          </p:grpSpPr>
          <p:sp>
            <p:nvSpPr>
              <p:cNvPr id="103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49" name="Group 62"/>
            <p:cNvGrpSpPr/>
            <p:nvPr/>
          </p:nvGrpSpPr>
          <p:grpSpPr>
            <a:xfrm>
              <a:off x="24727414" y="926930"/>
              <a:ext cx="243841" cy="12435842"/>
              <a:chOff x="0" y="0"/>
              <a:chExt cx="243840" cy="12435840"/>
            </a:xfrm>
          </p:grpSpPr>
          <p:sp>
            <p:nvSpPr>
              <p:cNvPr id="104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091" name="Group"/>
          <p:cNvGrpSpPr/>
          <p:nvPr/>
        </p:nvGrpSpPr>
        <p:grpSpPr>
          <a:xfrm>
            <a:off x="-292614" y="-292947"/>
            <a:ext cx="24971255" cy="14305281"/>
            <a:chOff x="0" y="0"/>
            <a:chExt cx="24971254" cy="14305280"/>
          </a:xfrm>
        </p:grpSpPr>
        <p:sp>
          <p:nvSpPr>
            <p:cNvPr id="1051"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2"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3"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4"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5"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6"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7"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8"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9"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0"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1"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2"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3"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4"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5"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6"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7"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8"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9"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0"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1"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2"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3"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4"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5"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6"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7"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8"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9"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0"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1"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2"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3"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4"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5"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6"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7"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8"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9"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90"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grpSp>
      <p:sp>
        <p:nvSpPr>
          <p:cNvPr id="2" name="Rectangle 1">
            <a:extLst>
              <a:ext uri="{FF2B5EF4-FFF2-40B4-BE49-F238E27FC236}">
                <a16:creationId xmlns:a16="http://schemas.microsoft.com/office/drawing/2014/main" id="{098B6D27-8533-1B4B-B766-AD346256459D}"/>
              </a:ext>
            </a:extLst>
          </p:cNvPr>
          <p:cNvSpPr/>
          <p:nvPr/>
        </p:nvSpPr>
        <p:spPr>
          <a:xfrm>
            <a:off x="7665849" y="18146822"/>
            <a:ext cx="12192000" cy="830997"/>
          </a:xfrm>
          <a:prstGeom prst="rect">
            <a:avLst/>
          </a:prstGeom>
        </p:spPr>
        <p:txBody>
          <a:bodyPr>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br>
              <a:rPr kumimoji="0" lang="en-AU" sz="24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br>
            <a:endParaRPr kumimoji="0" lang="en-US" sz="24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endParaRPr>
          </a:p>
        </p:txBody>
      </p:sp>
      <p:pic>
        <p:nvPicPr>
          <p:cNvPr id="7" name="Picture 6">
            <a:extLst>
              <a:ext uri="{FF2B5EF4-FFF2-40B4-BE49-F238E27FC236}">
                <a16:creationId xmlns:a16="http://schemas.microsoft.com/office/drawing/2014/main" id="{1EF73793-FFBF-989C-14DC-A9EA286E46EF}"/>
              </a:ext>
            </a:extLst>
          </p:cNvPr>
          <p:cNvPicPr>
            <a:picLocks noChangeAspect="1"/>
          </p:cNvPicPr>
          <p:nvPr/>
        </p:nvPicPr>
        <p:blipFill>
          <a:blip r:embed="rId2"/>
          <a:stretch>
            <a:fillRect/>
          </a:stretch>
        </p:blipFill>
        <p:spPr>
          <a:xfrm>
            <a:off x="20759411" y="11984737"/>
            <a:ext cx="3601591" cy="1556043"/>
          </a:xfrm>
          <a:prstGeom prst="rect">
            <a:avLst/>
          </a:prstGeom>
        </p:spPr>
      </p:pic>
      <p:sp>
        <p:nvSpPr>
          <p:cNvPr id="4" name="TextBox 3">
            <a:extLst>
              <a:ext uri="{FF2B5EF4-FFF2-40B4-BE49-F238E27FC236}">
                <a16:creationId xmlns:a16="http://schemas.microsoft.com/office/drawing/2014/main" id="{2112303D-12BB-85CD-9BF1-F745C3D76B78}"/>
              </a:ext>
            </a:extLst>
          </p:cNvPr>
          <p:cNvSpPr txBox="1"/>
          <p:nvPr/>
        </p:nvSpPr>
        <p:spPr>
          <a:xfrm>
            <a:off x="12947426" y="1062806"/>
            <a:ext cx="10313784"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0000" b="0" i="0" u="none" strike="noStrike" cap="none" spc="0" normalizeH="0" baseline="0" dirty="0">
                <a:ln>
                  <a:noFill/>
                </a:ln>
                <a:solidFill>
                  <a:schemeClr val="tx1">
                    <a:lumMod val="75000"/>
                  </a:schemeClr>
                </a:solidFill>
                <a:effectLst/>
                <a:uFillTx/>
                <a:latin typeface="STXingkai" panose="02010800040101010101" pitchFamily="2" charset="-122"/>
                <a:ea typeface="STXingkai" panose="02010800040101010101" pitchFamily="2" charset="-122"/>
                <a:cs typeface="Kunstler Script" panose="020F0502020204030204" pitchFamily="34" charset="0"/>
                <a:sym typeface="Helvetica Neue"/>
              </a:rPr>
              <a:t>Thank You! </a:t>
            </a:r>
          </a:p>
        </p:txBody>
      </p:sp>
      <p:grpSp>
        <p:nvGrpSpPr>
          <p:cNvPr id="98" name="Group 97">
            <a:extLst>
              <a:ext uri="{FF2B5EF4-FFF2-40B4-BE49-F238E27FC236}">
                <a16:creationId xmlns:a16="http://schemas.microsoft.com/office/drawing/2014/main" id="{32117341-5BFB-0078-5872-2CEEB3FB1219}"/>
              </a:ext>
            </a:extLst>
          </p:cNvPr>
          <p:cNvGrpSpPr/>
          <p:nvPr/>
        </p:nvGrpSpPr>
        <p:grpSpPr>
          <a:xfrm>
            <a:off x="13446074" y="3063981"/>
            <a:ext cx="9316487" cy="7094485"/>
            <a:chOff x="10726519" y="3057290"/>
            <a:chExt cx="9316487" cy="7094485"/>
          </a:xfrm>
        </p:grpSpPr>
        <p:sp>
          <p:nvSpPr>
            <p:cNvPr id="99" name="Rounded Rectangle 98">
              <a:extLst>
                <a:ext uri="{FF2B5EF4-FFF2-40B4-BE49-F238E27FC236}">
                  <a16:creationId xmlns:a16="http://schemas.microsoft.com/office/drawing/2014/main" id="{B03F4405-DCE7-EFE2-FAD6-337ABD577DDD}"/>
                </a:ext>
              </a:extLst>
            </p:cNvPr>
            <p:cNvSpPr/>
            <p:nvPr/>
          </p:nvSpPr>
          <p:spPr>
            <a:xfrm>
              <a:off x="10726519" y="3057290"/>
              <a:ext cx="9316487" cy="3997588"/>
            </a:xfrm>
            <a:prstGeom prst="round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3" name="TextBox 102">
              <a:extLst>
                <a:ext uri="{FF2B5EF4-FFF2-40B4-BE49-F238E27FC236}">
                  <a16:creationId xmlns:a16="http://schemas.microsoft.com/office/drawing/2014/main" id="{51DA6D92-BE44-4F83-72E5-57255A341A11}"/>
                </a:ext>
              </a:extLst>
            </p:cNvPr>
            <p:cNvSpPr txBox="1"/>
            <p:nvPr/>
          </p:nvSpPr>
          <p:spPr>
            <a:xfrm>
              <a:off x="11091895" y="4420325"/>
              <a:ext cx="4562146" cy="23801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4800" dirty="0">
                  <a:solidFill>
                    <a:schemeClr val="tx1">
                      <a:lumMod val="50000"/>
                    </a:schemeClr>
                  </a:solidFill>
                  <a:latin typeface="IBM Plex Sans" panose="020B0503050203000203" pitchFamily="34" charset="0"/>
                  <a:cs typeface="IBM Plex Arabic" panose="020B0503050203000203" pitchFamily="34" charset="-78"/>
                </a:rPr>
                <a:t>Name Surname </a:t>
              </a:r>
            </a:p>
            <a:p>
              <a:pPr marL="0" marR="0" indent="0" algn="l" defTabSz="2438338" rtl="0" fontAlgn="auto" latinLnBrk="0" hangingPunct="0">
                <a:lnSpc>
                  <a:spcPct val="100000"/>
                </a:lnSpc>
                <a:spcBef>
                  <a:spcPts val="0"/>
                </a:spcBef>
                <a:spcAft>
                  <a:spcPts val="0"/>
                </a:spcAft>
                <a:buClrTx/>
                <a:buSzTx/>
                <a:buFontTx/>
                <a:buNone/>
                <a:tabLst/>
              </a:pPr>
              <a:r>
                <a:rPr lang="en-US" sz="2800" dirty="0">
                  <a:solidFill>
                    <a:schemeClr val="tx1">
                      <a:lumMod val="50000"/>
                    </a:schemeClr>
                  </a:solidFill>
                  <a:latin typeface="IBM Plex Sans" panose="020B0503050203000203" pitchFamily="34" charset="0"/>
                  <a:cs typeface="IBM Plex Arabic" panose="020B0503050203000203" pitchFamily="34" charset="-78"/>
                </a:rPr>
                <a:t>Customer Success Manager</a:t>
              </a:r>
            </a:p>
            <a:p>
              <a:pPr marL="0" marR="0" indent="0" algn="l" defTabSz="2438338" rtl="0" fontAlgn="auto" latinLnBrk="0" hangingPunct="0">
                <a:lnSpc>
                  <a:spcPct val="100000"/>
                </a:lnSpc>
                <a:spcBef>
                  <a:spcPts val="0"/>
                </a:spcBef>
                <a:spcAft>
                  <a:spcPts val="0"/>
                </a:spcAft>
                <a:buClrTx/>
                <a:buSzTx/>
                <a:buFontTx/>
                <a:buNone/>
                <a:tabLst/>
              </a:pPr>
              <a:r>
                <a:rPr lang="en-AU" dirty="0">
                  <a:solidFill>
                    <a:schemeClr val="tx1">
                      <a:lumMod val="50000"/>
                    </a:schemeClr>
                  </a:solidFill>
                  <a:hlinkClick r:id="rId3">
                    <a:extLst>
                      <a:ext uri="{A12FA001-AC4F-418D-AE19-62706E023703}">
                        <ahyp:hlinkClr xmlns:ahyp="http://schemas.microsoft.com/office/drawing/2018/hyperlinkcolor" val="tx"/>
                      </a:ext>
                    </a:extLst>
                  </a:hlinkClick>
                </a:rPr>
                <a:t>E-mail:</a:t>
              </a:r>
            </a:p>
            <a:p>
              <a:pPr marL="0" marR="0" indent="0" algn="l" defTabSz="2438338" rtl="0" fontAlgn="auto" latinLnBrk="0" hangingPunct="0">
                <a:lnSpc>
                  <a:spcPct val="100000"/>
                </a:lnSpc>
                <a:spcBef>
                  <a:spcPts val="0"/>
                </a:spcBef>
                <a:spcAft>
                  <a:spcPts val="0"/>
                </a:spcAft>
                <a:buClrTx/>
                <a:buSzTx/>
                <a:buFontTx/>
                <a:buNone/>
                <a:tabLst/>
              </a:pPr>
              <a:r>
                <a:rPr lang="en-AU" dirty="0">
                  <a:solidFill>
                    <a:schemeClr val="tx1">
                      <a:lumMod val="50000"/>
                    </a:schemeClr>
                  </a:solidFill>
                  <a:hlinkClick r:id="rId3">
                    <a:extLst>
                      <a:ext uri="{A12FA001-AC4F-418D-AE19-62706E023703}">
                        <ahyp:hlinkClr xmlns:ahyp="http://schemas.microsoft.com/office/drawing/2018/hyperlinkcolor" val="tx"/>
                      </a:ext>
                    </a:extLst>
                  </a:hlinkClick>
                </a:rPr>
                <a:t>M:</a:t>
              </a:r>
            </a:p>
            <a:p>
              <a:pPr marL="0" marR="0" indent="0" algn="l" defTabSz="2438338" rtl="0" fontAlgn="auto" latinLnBrk="0" hangingPunct="0">
                <a:lnSpc>
                  <a:spcPct val="100000"/>
                </a:lnSpc>
                <a:spcBef>
                  <a:spcPts val="0"/>
                </a:spcBef>
                <a:spcAft>
                  <a:spcPts val="0"/>
                </a:spcAft>
                <a:buClrTx/>
                <a:buSzTx/>
                <a:buFontTx/>
                <a:buNone/>
                <a:tabLst/>
              </a:pPr>
              <a:r>
                <a:rPr lang="en-AU" b="1" dirty="0">
                  <a:solidFill>
                    <a:schemeClr val="tx1">
                      <a:lumMod val="50000"/>
                    </a:schemeClr>
                  </a:solidFill>
                  <a:hlinkClick r:id="rId3">
                    <a:extLst>
                      <a:ext uri="{A12FA001-AC4F-418D-AE19-62706E023703}">
                        <ahyp:hlinkClr xmlns:ahyp="http://schemas.microsoft.com/office/drawing/2018/hyperlinkcolor" val="tx"/>
                      </a:ext>
                    </a:extLst>
                  </a:hlinkClick>
                </a:rPr>
                <a:t>LinkedIn Profile </a:t>
              </a:r>
              <a:endParaRPr lang="en-AU" b="1" dirty="0">
                <a:solidFill>
                  <a:schemeClr val="tx1">
                    <a:lumMod val="50000"/>
                  </a:schemeClr>
                </a:solidFill>
              </a:endParaRPr>
            </a:p>
          </p:txBody>
        </p:sp>
        <p:sp>
          <p:nvSpPr>
            <p:cNvPr id="104" name="Star">
              <a:extLst>
                <a:ext uri="{FF2B5EF4-FFF2-40B4-BE49-F238E27FC236}">
                  <a16:creationId xmlns:a16="http://schemas.microsoft.com/office/drawing/2014/main" id="{AE3F775A-1E77-9F87-BFCD-50867BD93E36}"/>
                </a:ext>
              </a:extLst>
            </p:cNvPr>
            <p:cNvSpPr/>
            <p:nvPr/>
          </p:nvSpPr>
          <p:spPr>
            <a:xfrm>
              <a:off x="10799136" y="7347723"/>
              <a:ext cx="3264611" cy="28040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lumMod val="5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Add your details</a:t>
              </a:r>
              <a:endParaRPr kumimoji="0" sz="28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105" name="Picture 104">
              <a:extLst>
                <a:ext uri="{FF2B5EF4-FFF2-40B4-BE49-F238E27FC236}">
                  <a16:creationId xmlns:a16="http://schemas.microsoft.com/office/drawing/2014/main" id="{0AC17A7A-936A-FEB4-E788-FD2979EEBE22}"/>
                </a:ext>
              </a:extLst>
            </p:cNvPr>
            <p:cNvPicPr>
              <a:picLocks noChangeAspect="1"/>
            </p:cNvPicPr>
            <p:nvPr/>
          </p:nvPicPr>
          <p:blipFill>
            <a:blip r:embed="rId4"/>
            <a:stretch>
              <a:fillRect/>
            </a:stretch>
          </p:blipFill>
          <p:spPr>
            <a:xfrm>
              <a:off x="11062136" y="3115046"/>
              <a:ext cx="5029200" cy="1500217"/>
            </a:xfrm>
            <a:prstGeom prst="rect">
              <a:avLst/>
            </a:prstGeom>
          </p:spPr>
        </p:pic>
        <p:pic>
          <p:nvPicPr>
            <p:cNvPr id="106" name="Picture 105">
              <a:extLst>
                <a:ext uri="{FF2B5EF4-FFF2-40B4-BE49-F238E27FC236}">
                  <a16:creationId xmlns:a16="http://schemas.microsoft.com/office/drawing/2014/main" id="{4B3D9992-B86C-2CCF-FB81-19AEB6F8DCFC}"/>
                </a:ext>
              </a:extLst>
            </p:cNvPr>
            <p:cNvPicPr>
              <a:picLocks noChangeAspect="1"/>
            </p:cNvPicPr>
            <p:nvPr/>
          </p:nvPicPr>
          <p:blipFill>
            <a:blip r:embed="rId2"/>
            <a:stretch>
              <a:fillRect/>
            </a:stretch>
          </p:blipFill>
          <p:spPr>
            <a:xfrm>
              <a:off x="18623140" y="3275719"/>
              <a:ext cx="1062793" cy="764900"/>
            </a:xfrm>
            <a:prstGeom prst="rect">
              <a:avLst/>
            </a:prstGeom>
          </p:spPr>
        </p:pic>
      </p:grpSp>
      <p:pic>
        <p:nvPicPr>
          <p:cNvPr id="107" name="Picture 106" descr="A group of people sitting at a table&#10;&#10;Description automatically generated">
            <a:extLst>
              <a:ext uri="{FF2B5EF4-FFF2-40B4-BE49-F238E27FC236}">
                <a16:creationId xmlns:a16="http://schemas.microsoft.com/office/drawing/2014/main" id="{D924E1B2-B0E4-16C1-D329-89408818E6F7}"/>
              </a:ext>
            </a:extLst>
          </p:cNvPr>
          <p:cNvPicPr>
            <a:picLocks noChangeAspect="1"/>
          </p:cNvPicPr>
          <p:nvPr/>
        </p:nvPicPr>
        <p:blipFill rotWithShape="1">
          <a:blip r:embed="rId5"/>
          <a:srcRect l="45924"/>
          <a:stretch/>
        </p:blipFill>
        <p:spPr>
          <a:xfrm>
            <a:off x="904362" y="633981"/>
            <a:ext cx="11287631" cy="12435841"/>
          </a:xfrm>
          <a:prstGeom prst="rect">
            <a:avLst/>
          </a:prstGeom>
        </p:spPr>
      </p:pic>
      <p:pic>
        <p:nvPicPr>
          <p:cNvPr id="108" name="Picture 107">
            <a:extLst>
              <a:ext uri="{FF2B5EF4-FFF2-40B4-BE49-F238E27FC236}">
                <a16:creationId xmlns:a16="http://schemas.microsoft.com/office/drawing/2014/main" id="{D8E5D0D3-B873-20DA-F5F5-8F6EC87E58B3}"/>
              </a:ext>
            </a:extLst>
          </p:cNvPr>
          <p:cNvPicPr>
            <a:picLocks noChangeAspect="1"/>
          </p:cNvPicPr>
          <p:nvPr/>
        </p:nvPicPr>
        <p:blipFill>
          <a:blip r:embed="rId6"/>
          <a:stretch>
            <a:fillRect/>
          </a:stretch>
        </p:blipFill>
        <p:spPr>
          <a:xfrm>
            <a:off x="21328750" y="6168582"/>
            <a:ext cx="1111348" cy="764900"/>
          </a:xfrm>
          <a:prstGeom prst="rect">
            <a:avLst/>
          </a:prstGeom>
          <a:effectLst>
            <a:softEdge rad="0"/>
          </a:effectLst>
        </p:spPr>
      </p:pic>
    </p:spTree>
    <p:extLst>
      <p:ext uri="{BB962C8B-B14F-4D97-AF65-F5344CB8AC3E}">
        <p14:creationId xmlns:p14="http://schemas.microsoft.com/office/powerpoint/2010/main" val="4058869129"/>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cJaeiYTpHC6HbK7isP3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S_UNIQUEID" val="28845"/>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oEhZPMQMHknqjD5zvuSUA"/>
</p:tagLst>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3.xml><?xml version="1.0" encoding="utf-8"?>
<a:theme xmlns:a="http://schemas.openxmlformats.org/drawingml/2006/main" name="2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9" id="{C2715693-8199-FA4F-AB5A-2971AAF1B15D}" vid="{3417973E-6BA5-F845-AB04-F5933727451B}"/>
    </a:ext>
  </a:extLst>
</a:theme>
</file>

<file path=ppt/theme/theme4.xml><?xml version="1.0" encoding="utf-8"?>
<a:theme xmlns:a="http://schemas.openxmlformats.org/drawingml/2006/main" name="3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5.xml><?xml version="1.0" encoding="utf-8"?>
<a:theme xmlns:a="http://schemas.openxmlformats.org/drawingml/2006/main" name="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12FE36E4-47ED-5A48-A6D4-2B7C1E819EF1}"/>
    </a:ext>
  </a:extLst>
</a:theme>
</file>

<file path=ppt/theme/theme6.xml><?xml version="1.0" encoding="utf-8"?>
<a:theme xmlns:a="http://schemas.openxmlformats.org/drawingml/2006/main" name="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7.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IBM">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17095</TotalTime>
  <Words>882</Words>
  <Application>Microsoft Macintosh PowerPoint</Application>
  <PresentationFormat>Custom</PresentationFormat>
  <Paragraphs>181</Paragraphs>
  <Slides>8</Slides>
  <Notes>4</Notes>
  <HiddenSlides>0</HiddenSlides>
  <MMClips>0</MMClips>
  <ScaleCrop>false</ScaleCrop>
  <HeadingPairs>
    <vt:vector size="8" baseType="variant">
      <vt:variant>
        <vt:lpstr>Fonts Used</vt:lpstr>
      </vt:variant>
      <vt:variant>
        <vt:i4>14</vt:i4>
      </vt:variant>
      <vt:variant>
        <vt:lpstr>Theme</vt:lpstr>
      </vt:variant>
      <vt:variant>
        <vt:i4>6</vt:i4>
      </vt:variant>
      <vt:variant>
        <vt:lpstr>Embedded OLE Servers</vt:lpstr>
      </vt:variant>
      <vt:variant>
        <vt:i4>1</vt:i4>
      </vt:variant>
      <vt:variant>
        <vt:lpstr>Slide Titles</vt:lpstr>
      </vt:variant>
      <vt:variant>
        <vt:i4>8</vt:i4>
      </vt:variant>
    </vt:vector>
  </HeadingPairs>
  <TitlesOfParts>
    <vt:vector size="29" baseType="lpstr">
      <vt:lpstr>STXingkai</vt:lpstr>
      <vt:lpstr>.AppleSystemUIFont</vt:lpstr>
      <vt:lpstr>Arial</vt:lpstr>
      <vt:lpstr>Calibri</vt:lpstr>
      <vt:lpstr>Chalkboard</vt:lpstr>
      <vt:lpstr>Helvetica Neue</vt:lpstr>
      <vt:lpstr>Helvetica Neue Medium</vt:lpstr>
      <vt:lpstr>HelvNeue Light for IBM</vt:lpstr>
      <vt:lpstr>IBM Plex Sans</vt:lpstr>
      <vt:lpstr>IBM Plex Sans Light</vt:lpstr>
      <vt:lpstr>IBM Plex Sans Medium</vt:lpstr>
      <vt:lpstr>IBM Plex Sans SemiBold</vt:lpstr>
      <vt:lpstr>System Font Regular</vt:lpstr>
      <vt:lpstr>Wingdings</vt:lpstr>
      <vt:lpstr>21_BasicWhite</vt:lpstr>
      <vt:lpstr>1_IBM BxD 2018 black background</vt:lpstr>
      <vt:lpstr>2_IBM 2019 Master template (black background)</vt:lpstr>
      <vt:lpstr>3_IBM 2020 Master template (black background)</vt:lpstr>
      <vt:lpstr>IBM 2020 Master template (light gray background)</vt:lpstr>
      <vt:lpstr>IBM Security Master Presentation - Arial</vt:lpstr>
      <vt:lpstr>think-cell Slide</vt:lpstr>
      <vt:lpstr>CSM Positioning </vt:lpstr>
      <vt:lpstr>CSM Positioning Enablers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Susan LaFera</cp:lastModifiedBy>
  <cp:revision>233</cp:revision>
  <dcterms:modified xsi:type="dcterms:W3CDTF">2022-10-21T17:33:09Z</dcterms:modified>
</cp:coreProperties>
</file>